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49"/>
  </p:notesMasterIdLst>
  <p:sldIdLst>
    <p:sldId id="309" r:id="rId2"/>
    <p:sldId id="530" r:id="rId3"/>
    <p:sldId id="587" r:id="rId4"/>
    <p:sldId id="581" r:id="rId5"/>
    <p:sldId id="603" r:id="rId6"/>
    <p:sldId id="604" r:id="rId7"/>
    <p:sldId id="605" r:id="rId8"/>
    <p:sldId id="652" r:id="rId9"/>
    <p:sldId id="607" r:id="rId10"/>
    <p:sldId id="608" r:id="rId11"/>
    <p:sldId id="609" r:id="rId12"/>
    <p:sldId id="610" r:id="rId13"/>
    <p:sldId id="611" r:id="rId14"/>
    <p:sldId id="612" r:id="rId15"/>
    <p:sldId id="614" r:id="rId16"/>
    <p:sldId id="617" r:id="rId17"/>
    <p:sldId id="618" r:id="rId18"/>
    <p:sldId id="644" r:id="rId19"/>
    <p:sldId id="645" r:id="rId20"/>
    <p:sldId id="646" r:id="rId21"/>
    <p:sldId id="648" r:id="rId22"/>
    <p:sldId id="647" r:id="rId23"/>
    <p:sldId id="649" r:id="rId24"/>
    <p:sldId id="615" r:id="rId25"/>
    <p:sldId id="619" r:id="rId26"/>
    <p:sldId id="621" r:id="rId27"/>
    <p:sldId id="650" r:id="rId28"/>
    <p:sldId id="627" r:id="rId29"/>
    <p:sldId id="623" r:id="rId30"/>
    <p:sldId id="628" r:id="rId31"/>
    <p:sldId id="634" r:id="rId32"/>
    <p:sldId id="633" r:id="rId33"/>
    <p:sldId id="655" r:id="rId34"/>
    <p:sldId id="622" r:id="rId35"/>
    <p:sldId id="624" r:id="rId36"/>
    <p:sldId id="625" r:id="rId37"/>
    <p:sldId id="626" r:id="rId38"/>
    <p:sldId id="637" r:id="rId39"/>
    <p:sldId id="638" r:id="rId40"/>
    <p:sldId id="639" r:id="rId41"/>
    <p:sldId id="651" r:id="rId42"/>
    <p:sldId id="641" r:id="rId43"/>
    <p:sldId id="640" r:id="rId44"/>
    <p:sldId id="642" r:id="rId45"/>
    <p:sldId id="643" r:id="rId46"/>
    <p:sldId id="653" r:id="rId47"/>
    <p:sldId id="654" r:id="rId4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h4tLYp1sGNGNvpY7HLkhLQwiTE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A78"/>
    <a:srgbClr val="AB92B8"/>
    <a:srgbClr val="E1D5E7"/>
    <a:srgbClr val="FFFFFF"/>
    <a:srgbClr val="177C60"/>
    <a:srgbClr val="41239F"/>
    <a:srgbClr val="7E9F1A"/>
    <a:srgbClr val="FFAB36"/>
    <a:srgbClr val="ED4A7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B29BEF-BBAE-4F91-8574-194E1AF7AA69}" v="48" dt="2024-05-08T05:08:10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3" autoAdjust="0"/>
    <p:restoredTop sz="85752" autoAdjust="0"/>
  </p:normalViewPr>
  <p:slideViewPr>
    <p:cSldViewPr snapToGrid="0">
      <p:cViewPr varScale="1">
        <p:scale>
          <a:sx n="88" d="100"/>
          <a:sy n="88" d="100"/>
        </p:scale>
        <p:origin x="101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Chalk" userId="287f8aa4f4de1d19" providerId="LiveId" clId="{159FAAF1-993D-4A8D-B1C6-E5F183BF781D}"/>
    <pc:docChg chg="modSld">
      <pc:chgData name="Richard Chalk" userId="287f8aa4f4de1d19" providerId="LiveId" clId="{159FAAF1-993D-4A8D-B1C6-E5F183BF781D}" dt="2023-08-07T06:14:07.666" v="20" actId="20577"/>
      <pc:docMkLst>
        <pc:docMk/>
      </pc:docMkLst>
      <pc:sldChg chg="modNotesTx">
        <pc:chgData name="Richard Chalk" userId="287f8aa4f4de1d19" providerId="LiveId" clId="{159FAAF1-993D-4A8D-B1C6-E5F183BF781D}" dt="2023-08-07T06:14:07.666" v="20" actId="20577"/>
        <pc:sldMkLst>
          <pc:docMk/>
          <pc:sldMk cId="0" sldId="583"/>
        </pc:sldMkLst>
      </pc:sldChg>
    </pc:docChg>
  </pc:docChgLst>
  <pc:docChgLst>
    <pc:chgData name="Richard Chalk" userId="287f8aa4f4de1d19" providerId="LiveId" clId="{ADCD7CE9-DA5B-4B3E-9C30-37ED9E52CC01}"/>
    <pc:docChg chg="undo custSel addSld delSld modSld sldOrd">
      <pc:chgData name="Richard Chalk" userId="287f8aa4f4de1d19" providerId="LiveId" clId="{ADCD7CE9-DA5B-4B3E-9C30-37ED9E52CC01}" dt="2023-05-22T08:12:36.406" v="2048" actId="20577"/>
      <pc:docMkLst>
        <pc:docMk/>
      </pc:docMkLst>
      <pc:sldChg chg="addSp delSp modSp mod modNotesTx">
        <pc:chgData name="Richard Chalk" userId="287f8aa4f4de1d19" providerId="LiveId" clId="{ADCD7CE9-DA5B-4B3E-9C30-37ED9E52CC01}" dt="2023-05-22T07:47:55.418" v="1404" actId="1038"/>
        <pc:sldMkLst>
          <pc:docMk/>
          <pc:sldMk cId="0" sldId="299"/>
        </pc:sldMkLst>
        <pc:spChg chg="del">
          <ac:chgData name="Richard Chalk" userId="287f8aa4f4de1d19" providerId="LiveId" clId="{ADCD7CE9-DA5B-4B3E-9C30-37ED9E52CC01}" dt="2023-05-22T04:31:39.449" v="35" actId="478"/>
          <ac:spMkLst>
            <pc:docMk/>
            <pc:sldMk cId="0" sldId="299"/>
            <ac:spMk id="2" creationId="{916716D2-1199-DA83-4032-C4C3E1EE2908}"/>
          </ac:spMkLst>
        </pc:spChg>
        <pc:spChg chg="del">
          <ac:chgData name="Richard Chalk" userId="287f8aa4f4de1d19" providerId="LiveId" clId="{ADCD7CE9-DA5B-4B3E-9C30-37ED9E52CC01}" dt="2023-05-22T04:31:40.372" v="36" actId="478"/>
          <ac:spMkLst>
            <pc:docMk/>
            <pc:sldMk cId="0" sldId="299"/>
            <ac:spMk id="3" creationId="{521D2D56-30D7-4260-8CE7-D5BB398193FF}"/>
          </ac:spMkLst>
        </pc:spChg>
        <pc:spChg chg="mod">
          <ac:chgData name="Richard Chalk" userId="287f8aa4f4de1d19" providerId="LiveId" clId="{ADCD7CE9-DA5B-4B3E-9C30-37ED9E52CC01}" dt="2023-05-22T04:31:53.584" v="44" actId="5793"/>
          <ac:spMkLst>
            <pc:docMk/>
            <pc:sldMk cId="0" sldId="299"/>
            <ac:spMk id="4" creationId="{4771B46A-233B-C554-9461-6E930E187917}"/>
          </ac:spMkLst>
        </pc:spChg>
        <pc:spChg chg="del">
          <ac:chgData name="Richard Chalk" userId="287f8aa4f4de1d19" providerId="LiveId" clId="{ADCD7CE9-DA5B-4B3E-9C30-37ED9E52CC01}" dt="2023-05-22T04:35:14.449" v="87" actId="478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ADCD7CE9-DA5B-4B3E-9C30-37ED9E52CC01}" dt="2023-05-22T04:31:41.442" v="37" actId="478"/>
          <ac:spMkLst>
            <pc:docMk/>
            <pc:sldMk cId="0" sldId="299"/>
            <ac:spMk id="10" creationId="{C239DA78-E37A-D25E-DB39-F2BE33A3FAEB}"/>
          </ac:spMkLst>
        </pc:spChg>
        <pc:spChg chg="del">
          <ac:chgData name="Richard Chalk" userId="287f8aa4f4de1d19" providerId="LiveId" clId="{ADCD7CE9-DA5B-4B3E-9C30-37ED9E52CC01}" dt="2023-05-22T04:31:42.258" v="38" actId="478"/>
          <ac:spMkLst>
            <pc:docMk/>
            <pc:sldMk cId="0" sldId="299"/>
            <ac:spMk id="11" creationId="{0CEC7D0C-2714-CE41-FDA9-EA2274999D89}"/>
          </ac:spMkLst>
        </pc:spChg>
        <pc:spChg chg="add mod">
          <ac:chgData name="Richard Chalk" userId="287f8aa4f4de1d19" providerId="LiveId" clId="{ADCD7CE9-DA5B-4B3E-9C30-37ED9E52CC01}" dt="2023-05-22T07:46:42.439" v="1240" actId="208"/>
          <ac:spMkLst>
            <pc:docMk/>
            <pc:sldMk cId="0" sldId="299"/>
            <ac:spMk id="14" creationId="{8B3AB1EE-AC58-829A-A00C-D88D9F0C2DCE}"/>
          </ac:spMkLst>
        </pc:spChg>
        <pc:spChg chg="add mod">
          <ac:chgData name="Richard Chalk" userId="287f8aa4f4de1d19" providerId="LiveId" clId="{ADCD7CE9-DA5B-4B3E-9C30-37ED9E52CC01}" dt="2023-05-22T07:46:55.877" v="1289" actId="1037"/>
          <ac:spMkLst>
            <pc:docMk/>
            <pc:sldMk cId="0" sldId="299"/>
            <ac:spMk id="15" creationId="{713CCC61-C25F-94C5-1822-E7D60F10ED6D}"/>
          </ac:spMkLst>
        </pc:spChg>
        <pc:spChg chg="add mod">
          <ac:chgData name="Richard Chalk" userId="287f8aa4f4de1d19" providerId="LiveId" clId="{ADCD7CE9-DA5B-4B3E-9C30-37ED9E52CC01}" dt="2023-05-22T07:47:31.569" v="1325" actId="207"/>
          <ac:spMkLst>
            <pc:docMk/>
            <pc:sldMk cId="0" sldId="299"/>
            <ac:spMk id="16" creationId="{6D984071-9FB7-E85F-A4E7-9E15C8B1AFC6}"/>
          </ac:spMkLst>
        </pc:spChg>
        <pc:spChg chg="add mod">
          <ac:chgData name="Richard Chalk" userId="287f8aa4f4de1d19" providerId="LiveId" clId="{ADCD7CE9-DA5B-4B3E-9C30-37ED9E52CC01}" dt="2023-05-22T07:47:55.418" v="1404" actId="1038"/>
          <ac:spMkLst>
            <pc:docMk/>
            <pc:sldMk cId="0" sldId="299"/>
            <ac:spMk id="17" creationId="{721CC535-A100-7F7F-CEE8-14E100FCB1ED}"/>
          </ac:spMkLst>
        </pc:spChg>
        <pc:spChg chg="mod">
          <ac:chgData name="Richard Chalk" userId="287f8aa4f4de1d19" providerId="LiveId" clId="{ADCD7CE9-DA5B-4B3E-9C30-37ED9E52CC01}" dt="2023-05-22T07:46:16.715" v="1205" actId="20577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ADCD7CE9-DA5B-4B3E-9C30-37ED9E52CC01}" dt="2023-05-22T04:35:14.449" v="87" actId="478"/>
          <ac:picMkLst>
            <pc:docMk/>
            <pc:sldMk cId="0" sldId="299"/>
            <ac:picMk id="7" creationId="{892E2D91-CBE4-18FF-387E-D5A8B0FAE488}"/>
          </ac:picMkLst>
        </pc:picChg>
        <pc:picChg chg="del">
          <ac:chgData name="Richard Chalk" userId="287f8aa4f4de1d19" providerId="LiveId" clId="{ADCD7CE9-DA5B-4B3E-9C30-37ED9E52CC01}" dt="2023-05-22T04:36:17.179" v="88" actId="478"/>
          <ac:picMkLst>
            <pc:docMk/>
            <pc:sldMk cId="0" sldId="299"/>
            <ac:picMk id="9" creationId="{940B7D77-F534-1E0F-1818-96751B718327}"/>
          </ac:picMkLst>
        </pc:picChg>
        <pc:picChg chg="add mod">
          <ac:chgData name="Richard Chalk" userId="287f8aa4f4de1d19" providerId="LiveId" clId="{ADCD7CE9-DA5B-4B3E-9C30-37ED9E52CC01}" dt="2023-05-22T04:36:20.490" v="90" actId="1076"/>
          <ac:picMkLst>
            <pc:docMk/>
            <pc:sldMk cId="0" sldId="299"/>
            <ac:picMk id="12" creationId="{F0F17147-809E-F720-9C5F-A24B65786008}"/>
          </ac:picMkLst>
        </pc:picChg>
        <pc:picChg chg="add mod">
          <ac:chgData name="Richard Chalk" userId="287f8aa4f4de1d19" providerId="LiveId" clId="{ADCD7CE9-DA5B-4B3E-9C30-37ED9E52CC01}" dt="2023-05-22T07:46:22.411" v="1237" actId="1035"/>
          <ac:picMkLst>
            <pc:docMk/>
            <pc:sldMk cId="0" sldId="299"/>
            <ac:picMk id="13" creationId="{82083A09-37E3-6357-A891-7E1D92D9CA0B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26" creationId="{EC151964-B977-1905-6B58-B90E41139DFC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28" creationId="{8DE6F509-06B2-B7E1-AB1F-31A7E100ABB8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30" creationId="{71231735-FD88-5620-9A5F-1060ED0AC67B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32" creationId="{5AF98B33-298F-CD63-A93B-0C5C7B989387}"/>
          </ac:picMkLst>
        </pc:picChg>
      </pc:sldChg>
      <pc:sldChg chg="addSp delSp modSp mod modNotesTx">
        <pc:chgData name="Richard Chalk" userId="287f8aa4f4de1d19" providerId="LiveId" clId="{ADCD7CE9-DA5B-4B3E-9C30-37ED9E52CC01}" dt="2023-05-22T08:11:09.602" v="1945" actId="20577"/>
        <pc:sldMkLst>
          <pc:docMk/>
          <pc:sldMk cId="0" sldId="302"/>
        </pc:sldMkLst>
        <pc:spChg chg="mod">
          <ac:chgData name="Richard Chalk" userId="287f8aa4f4de1d19" providerId="LiveId" clId="{ADCD7CE9-DA5B-4B3E-9C30-37ED9E52CC01}" dt="2023-05-22T05:21:53.487" v="508" actId="6549"/>
          <ac:spMkLst>
            <pc:docMk/>
            <pc:sldMk cId="0" sldId="302"/>
            <ac:spMk id="2" creationId="{7BDA04FC-2DCA-AFE5-773D-BCB05A8405A5}"/>
          </ac:spMkLst>
        </pc:spChg>
        <pc:spChg chg="del">
          <ac:chgData name="Richard Chalk" userId="287f8aa4f4de1d19" providerId="LiveId" clId="{ADCD7CE9-DA5B-4B3E-9C30-37ED9E52CC01}" dt="2023-05-22T05:11:42.190" v="338" actId="478"/>
          <ac:spMkLst>
            <pc:docMk/>
            <pc:sldMk cId="0" sldId="302"/>
            <ac:spMk id="4" creationId="{2C1C04F3-8720-DB22-74EB-64BD0D4A3C57}"/>
          </ac:spMkLst>
        </pc:spChg>
        <pc:spChg chg="mod">
          <ac:chgData name="Richard Chalk" userId="287f8aa4f4de1d19" providerId="LiveId" clId="{ADCD7CE9-DA5B-4B3E-9C30-37ED9E52CC01}" dt="2023-05-22T08:11:09.602" v="1945" actId="20577"/>
          <ac:spMkLst>
            <pc:docMk/>
            <pc:sldMk cId="0" sldId="302"/>
            <ac:spMk id="5" creationId="{D3D2D105-7337-014E-A529-88382FFF1E67}"/>
          </ac:spMkLst>
        </pc:spChg>
        <pc:spChg chg="del">
          <ac:chgData name="Richard Chalk" userId="287f8aa4f4de1d19" providerId="LiveId" clId="{ADCD7CE9-DA5B-4B3E-9C30-37ED9E52CC01}" dt="2023-05-22T05:11:44.833" v="340" actId="478"/>
          <ac:spMkLst>
            <pc:docMk/>
            <pc:sldMk cId="0" sldId="302"/>
            <ac:spMk id="6" creationId="{CDD70138-FC68-4479-0FF8-A224813BA5E1}"/>
          </ac:spMkLst>
        </pc:spChg>
        <pc:spChg chg="del">
          <ac:chgData name="Richard Chalk" userId="287f8aa4f4de1d19" providerId="LiveId" clId="{ADCD7CE9-DA5B-4B3E-9C30-37ED9E52CC01}" dt="2023-05-22T05:11:45.624" v="341" actId="478"/>
          <ac:spMkLst>
            <pc:docMk/>
            <pc:sldMk cId="0" sldId="302"/>
            <ac:spMk id="7" creationId="{371920A2-7E9B-5179-D4AB-6593238AFA5F}"/>
          </ac:spMkLst>
        </pc:spChg>
        <pc:spChg chg="add mod">
          <ac:chgData name="Richard Chalk" userId="287f8aa4f4de1d19" providerId="LiveId" clId="{ADCD7CE9-DA5B-4B3E-9C30-37ED9E52CC01}" dt="2023-05-22T05:17:11.032" v="465" actId="1036"/>
          <ac:spMkLst>
            <pc:docMk/>
            <pc:sldMk cId="0" sldId="302"/>
            <ac:spMk id="8" creationId="{45932A0C-70D4-B9F0-C5F1-F9D2E650BA0E}"/>
          </ac:spMkLst>
        </pc:spChg>
        <pc:spChg chg="add mod ord">
          <ac:chgData name="Richard Chalk" userId="287f8aa4f4de1d19" providerId="LiveId" clId="{ADCD7CE9-DA5B-4B3E-9C30-37ED9E52CC01}" dt="2023-05-22T05:17:17.777" v="466" actId="14100"/>
          <ac:spMkLst>
            <pc:docMk/>
            <pc:sldMk cId="0" sldId="302"/>
            <ac:spMk id="10" creationId="{1A0BD876-1337-02CB-95F7-F993EC7B538A}"/>
          </ac:spMkLst>
        </pc:spChg>
        <pc:picChg chg="del">
          <ac:chgData name="Richard Chalk" userId="287f8aa4f4de1d19" providerId="LiveId" clId="{ADCD7CE9-DA5B-4B3E-9C30-37ED9E52CC01}" dt="2023-05-22T05:11:43.809" v="339" actId="478"/>
          <ac:picMkLst>
            <pc:docMk/>
            <pc:sldMk cId="0" sldId="302"/>
            <ac:picMk id="9" creationId="{007F870D-DB3A-A4EC-9498-263495B706ED}"/>
          </ac:picMkLst>
        </pc:picChg>
        <pc:picChg chg="add mod">
          <ac:chgData name="Richard Chalk" userId="287f8aa4f4de1d19" providerId="LiveId" clId="{ADCD7CE9-DA5B-4B3E-9C30-37ED9E52CC01}" dt="2023-05-22T05:17:11.032" v="465" actId="1036"/>
          <ac:picMkLst>
            <pc:docMk/>
            <pc:sldMk cId="0" sldId="302"/>
            <ac:picMk id="11" creationId="{CC0C4025-545B-93E1-3732-F2ACD24A0ABB}"/>
          </ac:picMkLst>
        </pc:picChg>
        <pc:picChg chg="add del mod">
          <ac:chgData name="Richard Chalk" userId="287f8aa4f4de1d19" providerId="LiveId" clId="{ADCD7CE9-DA5B-4B3E-9C30-37ED9E52CC01}" dt="2023-05-22T05:21:18.910" v="495"/>
          <ac:picMkLst>
            <pc:docMk/>
            <pc:sldMk cId="0" sldId="302"/>
            <ac:picMk id="12" creationId="{3EFB028E-50C2-DACC-A6EA-711D0C2B5889}"/>
          </ac:picMkLst>
        </pc:picChg>
        <pc:picChg chg="del">
          <ac:chgData name="Richard Chalk" userId="287f8aa4f4de1d19" providerId="LiveId" clId="{ADCD7CE9-DA5B-4B3E-9C30-37ED9E52CC01}" dt="2023-05-22T05:18:09.129" v="471" actId="478"/>
          <ac:picMkLst>
            <pc:docMk/>
            <pc:sldMk cId="0" sldId="302"/>
            <ac:picMk id="2050" creationId="{235E4008-F5B9-485D-E75F-A61835C43397}"/>
          </ac:picMkLst>
        </pc:picChg>
        <pc:picChg chg="del">
          <ac:chgData name="Richard Chalk" userId="287f8aa4f4de1d19" providerId="LiveId" clId="{ADCD7CE9-DA5B-4B3E-9C30-37ED9E52CC01}" dt="2023-05-22T05:11:43.809" v="339" actId="478"/>
          <ac:picMkLst>
            <pc:docMk/>
            <pc:sldMk cId="0" sldId="302"/>
            <ac:picMk id="2054" creationId="{7FF8BBB5-F37A-A1CA-3F93-0F1AF380CBCD}"/>
          </ac:picMkLst>
        </pc:picChg>
        <pc:picChg chg="add mod">
          <ac:chgData name="Richard Chalk" userId="287f8aa4f4de1d19" providerId="LiveId" clId="{ADCD7CE9-DA5B-4B3E-9C30-37ED9E52CC01}" dt="2023-05-22T05:17:11.032" v="465" actId="1036"/>
          <ac:picMkLst>
            <pc:docMk/>
            <pc:sldMk cId="0" sldId="302"/>
            <ac:picMk id="3074" creationId="{DFE2E593-52B8-83E5-E5B3-40DB4D5ABCDE}"/>
          </ac:picMkLst>
        </pc:picChg>
        <pc:picChg chg="add del mod">
          <ac:chgData name="Richard Chalk" userId="287f8aa4f4de1d19" providerId="LiveId" clId="{ADCD7CE9-DA5B-4B3E-9C30-37ED9E52CC01}" dt="2023-05-22T05:21:28.574" v="500" actId="478"/>
          <ac:picMkLst>
            <pc:docMk/>
            <pc:sldMk cId="0" sldId="302"/>
            <ac:picMk id="3076" creationId="{B96052DA-C389-8B9B-F135-71AFF9043985}"/>
          </ac:picMkLst>
        </pc:picChg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0" sldId="304"/>
        </pc:sldMkLst>
      </pc:sldChg>
      <pc:sldChg chg="modSp mod">
        <pc:chgData name="Richard Chalk" userId="287f8aa4f4de1d19" providerId="LiveId" clId="{ADCD7CE9-DA5B-4B3E-9C30-37ED9E52CC01}" dt="2023-05-22T04:29:08.760" v="24" actId="20577"/>
        <pc:sldMkLst>
          <pc:docMk/>
          <pc:sldMk cId="3213385662" sldId="309"/>
        </pc:sldMkLst>
        <pc:spChg chg="mod">
          <ac:chgData name="Richard Chalk" userId="287f8aa4f4de1d19" providerId="LiveId" clId="{ADCD7CE9-DA5B-4B3E-9C30-37ED9E52CC01}" dt="2023-05-22T04:29:08.760" v="24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mod ord">
        <pc:chgData name="Richard Chalk" userId="287f8aa4f4de1d19" providerId="LiveId" clId="{ADCD7CE9-DA5B-4B3E-9C30-37ED9E52CC01}" dt="2023-05-22T04:30:39.872" v="33"/>
        <pc:sldMkLst>
          <pc:docMk/>
          <pc:sldMk cId="2116107592" sldId="310"/>
        </pc:sldMkLst>
        <pc:spChg chg="mod">
          <ac:chgData name="Richard Chalk" userId="287f8aa4f4de1d19" providerId="LiveId" clId="{ADCD7CE9-DA5B-4B3E-9C30-37ED9E52CC01}" dt="2023-05-22T04:29:13.211" v="31" actId="20577"/>
          <ac:spMkLst>
            <pc:docMk/>
            <pc:sldMk cId="2116107592" sldId="310"/>
            <ac:spMk id="118" creationId="{00000000-0000-0000-0000-000000000000}"/>
          </ac:spMkLst>
        </pc:spChg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239375013" sldId="311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3713879004" sldId="312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976385336" sldId="313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166244466" sldId="314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25677320" sldId="315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94146352" sldId="316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794907855" sldId="317"/>
        </pc:sldMkLst>
      </pc:sldChg>
      <pc:sldChg chg="addSp delSp modSp add mod modNotesTx">
        <pc:chgData name="Richard Chalk" userId="287f8aa4f4de1d19" providerId="LiveId" clId="{ADCD7CE9-DA5B-4B3E-9C30-37ED9E52CC01}" dt="2023-05-22T08:08:47.004" v="1790" actId="1035"/>
        <pc:sldMkLst>
          <pc:docMk/>
          <pc:sldMk cId="3415542239" sldId="318"/>
        </pc:sldMkLst>
        <pc:spChg chg="add del">
          <ac:chgData name="Richard Chalk" userId="287f8aa4f4de1d19" providerId="LiveId" clId="{ADCD7CE9-DA5B-4B3E-9C30-37ED9E52CC01}" dt="2023-05-22T04:41:29.300" v="143" actId="478"/>
          <ac:spMkLst>
            <pc:docMk/>
            <pc:sldMk cId="3415542239" sldId="318"/>
            <ac:spMk id="3" creationId="{A3870E98-1DFC-2A83-6C43-C0B8E0D5236B}"/>
          </ac:spMkLst>
        </pc:spChg>
        <pc:spChg chg="mod">
          <ac:chgData name="Richard Chalk" userId="287f8aa4f4de1d19" providerId="LiveId" clId="{ADCD7CE9-DA5B-4B3E-9C30-37ED9E52CC01}" dt="2023-05-22T04:40:24.152" v="126" actId="6549"/>
          <ac:spMkLst>
            <pc:docMk/>
            <pc:sldMk cId="3415542239" sldId="318"/>
            <ac:spMk id="4" creationId="{4771B46A-233B-C554-9461-6E930E187917}"/>
          </ac:spMkLst>
        </pc:spChg>
        <pc:spChg chg="add mod">
          <ac:chgData name="Richard Chalk" userId="287f8aa4f4de1d19" providerId="LiveId" clId="{ADCD7CE9-DA5B-4B3E-9C30-37ED9E52CC01}" dt="2023-05-22T04:42:29.982" v="156" actId="14100"/>
          <ac:spMkLst>
            <pc:docMk/>
            <pc:sldMk cId="3415542239" sldId="318"/>
            <ac:spMk id="8" creationId="{EB8A9AC1-C9FB-2BED-E83E-3C1A97C16E85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1" creationId="{12B4A003-D627-65E7-040B-FF68111D806C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4" creationId="{EF7FBEF7-C5B1-008B-C56B-C5B7434D791E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5" creationId="{98FF10F3-BDA0-C59E-BA8A-63B20E99C2E9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6" creationId="{AD28B8D2-D3AE-2225-64AA-027F4942E239}"/>
          </ac:spMkLst>
        </pc:spChg>
        <pc:spChg chg="mod">
          <ac:chgData name="Richard Chalk" userId="287f8aa4f4de1d19" providerId="LiveId" clId="{ADCD7CE9-DA5B-4B3E-9C30-37ED9E52CC01}" dt="2023-05-22T07:48:48.390" v="1409" actId="207"/>
          <ac:spMkLst>
            <pc:docMk/>
            <pc:sldMk cId="3415542239" sldId="318"/>
            <ac:spMk id="658" creationId="{00000000-0000-0000-0000-000000000000}"/>
          </ac:spMkLst>
        </pc:spChg>
        <pc:picChg chg="add mod">
          <ac:chgData name="Richard Chalk" userId="287f8aa4f4de1d19" providerId="LiveId" clId="{ADCD7CE9-DA5B-4B3E-9C30-37ED9E52CC01}" dt="2023-05-22T04:46:39.539" v="226" actId="1035"/>
          <ac:picMkLst>
            <pc:docMk/>
            <pc:sldMk cId="3415542239" sldId="318"/>
            <ac:picMk id="9" creationId="{DE3BA6F0-D616-0DB2-BE14-C0D8DC1AE4CB}"/>
          </ac:picMkLst>
        </pc:picChg>
        <pc:picChg chg="add mod">
          <ac:chgData name="Richard Chalk" userId="287f8aa4f4de1d19" providerId="LiveId" clId="{ADCD7CE9-DA5B-4B3E-9C30-37ED9E52CC01}" dt="2023-05-22T08:08:47.004" v="1790" actId="1035"/>
          <ac:picMkLst>
            <pc:docMk/>
            <pc:sldMk cId="3415542239" sldId="318"/>
            <ac:picMk id="10" creationId="{30BEEBE4-9A4C-89BB-58D5-4AF53ACD56CD}"/>
          </ac:picMkLst>
        </pc:picChg>
        <pc:picChg chg="del">
          <ac:chgData name="Richard Chalk" userId="287f8aa4f4de1d19" providerId="LiveId" clId="{ADCD7CE9-DA5B-4B3E-9C30-37ED9E52CC01}" dt="2023-05-22T04:43:10.389" v="160" actId="478"/>
          <ac:picMkLst>
            <pc:docMk/>
            <pc:sldMk cId="3415542239" sldId="318"/>
            <ac:picMk id="12" creationId="{F0F17147-809E-F720-9C5F-A24B65786008}"/>
          </ac:picMkLst>
        </pc:picChg>
        <pc:picChg chg="mod">
          <ac:chgData name="Richard Chalk" userId="287f8aa4f4de1d19" providerId="LiveId" clId="{ADCD7CE9-DA5B-4B3E-9C30-37ED9E52CC01}" dt="2023-05-22T04:42:41.050" v="158" actId="1076"/>
          <ac:picMkLst>
            <pc:docMk/>
            <pc:sldMk cId="3415542239" sldId="318"/>
            <ac:picMk id="13" creationId="{82083A09-37E3-6357-A891-7E1D92D9CA0B}"/>
          </ac:picMkLst>
        </pc:picChg>
        <pc:picChg chg="add del mod">
          <ac:chgData name="Richard Chalk" userId="287f8aa4f4de1d19" providerId="LiveId" clId="{ADCD7CE9-DA5B-4B3E-9C30-37ED9E52CC01}" dt="2023-05-22T04:43:39.197" v="170" actId="478"/>
          <ac:picMkLst>
            <pc:docMk/>
            <pc:sldMk cId="3415542239" sldId="318"/>
            <ac:picMk id="2050" creationId="{D9697D26-A522-AB82-DA1B-3EEC3E38CE58}"/>
          </ac:picMkLst>
        </pc:picChg>
        <pc:picChg chg="add mod">
          <ac:chgData name="Richard Chalk" userId="287f8aa4f4de1d19" providerId="LiveId" clId="{ADCD7CE9-DA5B-4B3E-9C30-37ED9E52CC01}" dt="2023-05-22T07:48:34.199" v="1405" actId="167"/>
          <ac:picMkLst>
            <pc:docMk/>
            <pc:sldMk cId="3415542239" sldId="318"/>
            <ac:picMk id="2052" creationId="{C5521AE3-30A5-5C65-EAB3-F49C795519B9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4:52:28.148" v="321" actId="113"/>
        <pc:sldMkLst>
          <pc:docMk/>
          <pc:sldMk cId="2254389400" sldId="319"/>
        </pc:sldMkLst>
        <pc:spChg chg="add mod">
          <ac:chgData name="Richard Chalk" userId="287f8aa4f4de1d19" providerId="LiveId" clId="{ADCD7CE9-DA5B-4B3E-9C30-37ED9E52CC01}" dt="2023-05-22T04:51:23.773" v="257" actId="1076"/>
          <ac:spMkLst>
            <pc:docMk/>
            <pc:sldMk cId="2254389400" sldId="319"/>
            <ac:spMk id="3" creationId="{9A390A50-C5BE-9137-B1C4-C1675BE35698}"/>
          </ac:spMkLst>
        </pc:spChg>
        <pc:spChg chg="add mod">
          <ac:chgData name="Richard Chalk" userId="287f8aa4f4de1d19" providerId="LiveId" clId="{ADCD7CE9-DA5B-4B3E-9C30-37ED9E52CC01}" dt="2023-05-22T04:52:19.309" v="320" actId="1035"/>
          <ac:spMkLst>
            <pc:docMk/>
            <pc:sldMk cId="2254389400" sldId="319"/>
            <ac:spMk id="7" creationId="{62B9D5DF-F1E1-15CE-041B-4C8D0F02E7C7}"/>
          </ac:spMkLst>
        </pc:spChg>
        <pc:spChg chg="del">
          <ac:chgData name="Richard Chalk" userId="287f8aa4f4de1d19" providerId="LiveId" clId="{ADCD7CE9-DA5B-4B3E-9C30-37ED9E52CC01}" dt="2023-05-22T04:45:41.560" v="195" actId="478"/>
          <ac:spMkLst>
            <pc:docMk/>
            <pc:sldMk cId="2254389400" sldId="319"/>
            <ac:spMk id="8" creationId="{EB8A9AC1-C9FB-2BED-E83E-3C1A97C16E85}"/>
          </ac:spMkLst>
        </pc:spChg>
        <pc:spChg chg="mod">
          <ac:chgData name="Richard Chalk" userId="287f8aa4f4de1d19" providerId="LiveId" clId="{ADCD7CE9-DA5B-4B3E-9C30-37ED9E52CC01}" dt="2023-05-22T04:52:28.148" v="321" actId="113"/>
          <ac:spMkLst>
            <pc:docMk/>
            <pc:sldMk cId="2254389400" sldId="319"/>
            <ac:spMk id="658" creationId="{00000000-0000-0000-0000-000000000000}"/>
          </ac:spMkLst>
        </pc:spChg>
        <pc:picChg chg="del">
          <ac:chgData name="Richard Chalk" userId="287f8aa4f4de1d19" providerId="LiveId" clId="{ADCD7CE9-DA5B-4B3E-9C30-37ED9E52CC01}" dt="2023-05-22T04:45:43.410" v="196" actId="478"/>
          <ac:picMkLst>
            <pc:docMk/>
            <pc:sldMk cId="2254389400" sldId="319"/>
            <ac:picMk id="9" creationId="{DE3BA6F0-D616-0DB2-BE14-C0D8DC1AE4CB}"/>
          </ac:picMkLst>
        </pc:picChg>
        <pc:picChg chg="del">
          <ac:chgData name="Richard Chalk" userId="287f8aa4f4de1d19" providerId="LiveId" clId="{ADCD7CE9-DA5B-4B3E-9C30-37ED9E52CC01}" dt="2023-05-22T04:45:44.317" v="197" actId="478"/>
          <ac:picMkLst>
            <pc:docMk/>
            <pc:sldMk cId="2254389400" sldId="319"/>
            <ac:picMk id="10" creationId="{30BEEBE4-9A4C-89BB-58D5-4AF53ACD56CD}"/>
          </ac:picMkLst>
        </pc:picChg>
        <pc:picChg chg="add mod">
          <ac:chgData name="Richard Chalk" userId="287f8aa4f4de1d19" providerId="LiveId" clId="{ADCD7CE9-DA5B-4B3E-9C30-37ED9E52CC01}" dt="2023-05-22T04:52:19.309" v="320" actId="1035"/>
          <ac:picMkLst>
            <pc:docMk/>
            <pc:sldMk cId="2254389400" sldId="319"/>
            <ac:picMk id="11" creationId="{7C5EE0EC-1866-BED8-22D7-8B539E84ED2F}"/>
          </ac:picMkLst>
        </pc:picChg>
        <pc:picChg chg="mod">
          <ac:chgData name="Richard Chalk" userId="287f8aa4f4de1d19" providerId="LiveId" clId="{ADCD7CE9-DA5B-4B3E-9C30-37ED9E52CC01}" dt="2023-05-22T04:51:26.706" v="258" actId="1076"/>
          <ac:picMkLst>
            <pc:docMk/>
            <pc:sldMk cId="2254389400" sldId="319"/>
            <ac:picMk id="13" creationId="{82083A09-37E3-6357-A891-7E1D92D9CA0B}"/>
          </ac:picMkLst>
        </pc:picChg>
      </pc:sldChg>
      <pc:sldChg chg="modSp add mod">
        <pc:chgData name="Richard Chalk" userId="287f8aa4f4de1d19" providerId="LiveId" clId="{ADCD7CE9-DA5B-4B3E-9C30-37ED9E52CC01}" dt="2023-05-22T04:53:00.692" v="325" actId="20577"/>
        <pc:sldMkLst>
          <pc:docMk/>
          <pc:sldMk cId="3403649139" sldId="320"/>
        </pc:sldMkLst>
        <pc:spChg chg="mod">
          <ac:chgData name="Richard Chalk" userId="287f8aa4f4de1d19" providerId="LiveId" clId="{ADCD7CE9-DA5B-4B3E-9C30-37ED9E52CC01}" dt="2023-05-22T04:53:00.692" v="325" actId="20577"/>
          <ac:spMkLst>
            <pc:docMk/>
            <pc:sldMk cId="3403649139" sldId="320"/>
            <ac:spMk id="118" creationId="{00000000-0000-0000-0000-000000000000}"/>
          </ac:spMkLst>
        </pc:spChg>
      </pc:sldChg>
      <pc:sldChg chg="new del">
        <pc:chgData name="Richard Chalk" userId="287f8aa4f4de1d19" providerId="LiveId" clId="{ADCD7CE9-DA5B-4B3E-9C30-37ED9E52CC01}" dt="2023-05-22T08:06:19.017" v="1746" actId="47"/>
        <pc:sldMkLst>
          <pc:docMk/>
          <pc:sldMk cId="1708747498" sldId="321"/>
        </pc:sldMkLst>
      </pc:sldChg>
      <pc:sldChg chg="addSp delSp add del mod">
        <pc:chgData name="Richard Chalk" userId="287f8aa4f4de1d19" providerId="LiveId" clId="{ADCD7CE9-DA5B-4B3E-9C30-37ED9E52CC01}" dt="2023-05-22T05:21:31.580" v="503"/>
        <pc:sldMkLst>
          <pc:docMk/>
          <pc:sldMk cId="1999850506" sldId="321"/>
        </pc:sldMkLst>
        <pc:spChg chg="add del">
          <ac:chgData name="Richard Chalk" userId="287f8aa4f4de1d19" providerId="LiveId" clId="{ADCD7CE9-DA5B-4B3E-9C30-37ED9E52CC01}" dt="2023-05-22T05:21:29.076" v="501" actId="478"/>
          <ac:spMkLst>
            <pc:docMk/>
            <pc:sldMk cId="1999850506" sldId="321"/>
            <ac:spMk id="8" creationId="{45932A0C-70D4-B9F0-C5F1-F9D2E650BA0E}"/>
          </ac:spMkLst>
        </pc:spChg>
        <pc:spChg chg="add del">
          <ac:chgData name="Richard Chalk" userId="287f8aa4f4de1d19" providerId="LiveId" clId="{ADCD7CE9-DA5B-4B3E-9C30-37ED9E52CC01}" dt="2023-05-22T05:21:29.896" v="502" actId="478"/>
          <ac:spMkLst>
            <pc:docMk/>
            <pc:sldMk cId="1999850506" sldId="321"/>
            <ac:spMk id="10" creationId="{1A0BD876-1337-02CB-95F7-F993EC7B538A}"/>
          </ac:spMkLst>
        </pc:spChg>
        <pc:picChg chg="add del">
          <ac:chgData name="Richard Chalk" userId="287f8aa4f4de1d19" providerId="LiveId" clId="{ADCD7CE9-DA5B-4B3E-9C30-37ED9E52CC01}" dt="2023-05-22T05:21:29.896" v="502" actId="478"/>
          <ac:picMkLst>
            <pc:docMk/>
            <pc:sldMk cId="1999850506" sldId="321"/>
            <ac:picMk id="11" creationId="{CC0C4025-545B-93E1-3732-F2ACD24A0ABB}"/>
          </ac:picMkLst>
        </pc:picChg>
        <pc:picChg chg="add del">
          <ac:chgData name="Richard Chalk" userId="287f8aa4f4de1d19" providerId="LiveId" clId="{ADCD7CE9-DA5B-4B3E-9C30-37ED9E52CC01}" dt="2023-05-22T05:21:29.076" v="501" actId="478"/>
          <ac:picMkLst>
            <pc:docMk/>
            <pc:sldMk cId="1999850506" sldId="321"/>
            <ac:picMk id="3074" creationId="{DFE2E593-52B8-83E5-E5B3-40DB4D5ABCDE}"/>
          </ac:picMkLst>
        </pc:picChg>
      </pc:sldChg>
      <pc:sldChg chg="addSp delSp modSp add mod">
        <pc:chgData name="Richard Chalk" userId="287f8aa4f4de1d19" providerId="LiveId" clId="{ADCD7CE9-DA5B-4B3E-9C30-37ED9E52CC01}" dt="2023-05-22T07:50:29.059" v="1433" actId="6549"/>
        <pc:sldMkLst>
          <pc:docMk/>
          <pc:sldMk cId="1641953116" sldId="322"/>
        </pc:sldMkLst>
        <pc:spChg chg="mod">
          <ac:chgData name="Richard Chalk" userId="287f8aa4f4de1d19" providerId="LiveId" clId="{ADCD7CE9-DA5B-4B3E-9C30-37ED9E52CC01}" dt="2023-05-22T05:25:57.340" v="565" actId="20577"/>
          <ac:spMkLst>
            <pc:docMk/>
            <pc:sldMk cId="1641953116" sldId="322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7:50:29.059" v="1433" actId="6549"/>
          <ac:spMkLst>
            <pc:docMk/>
            <pc:sldMk cId="1641953116" sldId="322"/>
            <ac:spMk id="5" creationId="{D3D2D105-7337-014E-A529-88382FFF1E67}"/>
          </ac:spMkLst>
        </pc:spChg>
        <pc:spChg chg="add mod">
          <ac:chgData name="Richard Chalk" userId="287f8aa4f4de1d19" providerId="LiveId" clId="{ADCD7CE9-DA5B-4B3E-9C30-37ED9E52CC01}" dt="2023-05-22T05:25:49.216" v="553" actId="1076"/>
          <ac:spMkLst>
            <pc:docMk/>
            <pc:sldMk cId="1641953116" sldId="322"/>
            <ac:spMk id="7" creationId="{EB8461F4-2EFC-F833-2EBB-116D40B414A6}"/>
          </ac:spMkLst>
        </pc:spChg>
        <pc:spChg chg="del">
          <ac:chgData name="Richard Chalk" userId="287f8aa4f4de1d19" providerId="LiveId" clId="{ADCD7CE9-DA5B-4B3E-9C30-37ED9E52CC01}" dt="2023-05-22T05:22:16.009" v="513" actId="478"/>
          <ac:spMkLst>
            <pc:docMk/>
            <pc:sldMk cId="1641953116" sldId="322"/>
            <ac:spMk id="8" creationId="{45932A0C-70D4-B9F0-C5F1-F9D2E650BA0E}"/>
          </ac:spMkLst>
        </pc:spChg>
        <pc:spChg chg="del">
          <ac:chgData name="Richard Chalk" userId="287f8aa4f4de1d19" providerId="LiveId" clId="{ADCD7CE9-DA5B-4B3E-9C30-37ED9E52CC01}" dt="2023-05-22T05:22:16.009" v="513" actId="478"/>
          <ac:spMkLst>
            <pc:docMk/>
            <pc:sldMk cId="1641953116" sldId="322"/>
            <ac:spMk id="10" creationId="{1A0BD876-1337-02CB-95F7-F993EC7B538A}"/>
          </ac:spMkLst>
        </pc:spChg>
        <pc:picChg chg="add mod">
          <ac:chgData name="Richard Chalk" userId="287f8aa4f4de1d19" providerId="LiveId" clId="{ADCD7CE9-DA5B-4B3E-9C30-37ED9E52CC01}" dt="2023-05-22T05:22:13.028" v="512" actId="1076"/>
          <ac:picMkLst>
            <pc:docMk/>
            <pc:sldMk cId="1641953116" sldId="322"/>
            <ac:picMk id="3" creationId="{6247E6E2-05C5-DD1C-C5C0-0042C53EF4B8}"/>
          </ac:picMkLst>
        </pc:picChg>
        <pc:picChg chg="add mod">
          <ac:chgData name="Richard Chalk" userId="287f8aa4f4de1d19" providerId="LiveId" clId="{ADCD7CE9-DA5B-4B3E-9C30-37ED9E52CC01}" dt="2023-05-22T05:25:21.605" v="547" actId="14100"/>
          <ac:picMkLst>
            <pc:docMk/>
            <pc:sldMk cId="1641953116" sldId="322"/>
            <ac:picMk id="4" creationId="{6DBA3B24-6B75-8227-D538-E524FB47C02F}"/>
          </ac:picMkLst>
        </pc:picChg>
        <pc:picChg chg="del">
          <ac:chgData name="Richard Chalk" userId="287f8aa4f4de1d19" providerId="LiveId" clId="{ADCD7CE9-DA5B-4B3E-9C30-37ED9E52CC01}" dt="2023-05-22T05:22:16.009" v="513" actId="478"/>
          <ac:picMkLst>
            <pc:docMk/>
            <pc:sldMk cId="1641953116" sldId="322"/>
            <ac:picMk id="11" creationId="{CC0C4025-545B-93E1-3732-F2ACD24A0ABB}"/>
          </ac:picMkLst>
        </pc:picChg>
        <pc:picChg chg="del">
          <ac:chgData name="Richard Chalk" userId="287f8aa4f4de1d19" providerId="LiveId" clId="{ADCD7CE9-DA5B-4B3E-9C30-37ED9E52CC01}" dt="2023-05-22T05:22:16.009" v="513" actId="478"/>
          <ac:picMkLst>
            <pc:docMk/>
            <pc:sldMk cId="1641953116" sldId="322"/>
            <ac:picMk id="3074" creationId="{DFE2E593-52B8-83E5-E5B3-40DB4D5ABCDE}"/>
          </ac:picMkLst>
        </pc:picChg>
        <pc:picChg chg="del">
          <ac:chgData name="Richard Chalk" userId="287f8aa4f4de1d19" providerId="LiveId" clId="{ADCD7CE9-DA5B-4B3E-9C30-37ED9E52CC01}" dt="2023-05-22T05:22:09.089" v="510" actId="478"/>
          <ac:picMkLst>
            <pc:docMk/>
            <pc:sldMk cId="1641953116" sldId="322"/>
            <ac:picMk id="3076" creationId="{B96052DA-C389-8B9B-F135-71AFF9043985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5:43:04.733" v="1081"/>
        <pc:sldMkLst>
          <pc:docMk/>
          <pc:sldMk cId="2206031008" sldId="323"/>
        </pc:sldMkLst>
        <pc:spChg chg="mod">
          <ac:chgData name="Richard Chalk" userId="287f8aa4f4de1d19" providerId="LiveId" clId="{ADCD7CE9-DA5B-4B3E-9C30-37ED9E52CC01}" dt="2023-05-22T05:40:55.638" v="985" actId="20577"/>
          <ac:spMkLst>
            <pc:docMk/>
            <pc:sldMk cId="2206031008" sldId="323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41:38.169" v="1043" actId="14100"/>
          <ac:spMkLst>
            <pc:docMk/>
            <pc:sldMk cId="2206031008" sldId="323"/>
            <ac:spMk id="5" creationId="{D3D2D105-7337-014E-A529-88382FFF1E67}"/>
          </ac:spMkLst>
        </pc:spChg>
        <pc:spChg chg="del">
          <ac:chgData name="Richard Chalk" userId="287f8aa4f4de1d19" providerId="LiveId" clId="{ADCD7CE9-DA5B-4B3E-9C30-37ED9E52CC01}" dt="2023-05-22T05:29:33.866" v="592" actId="478"/>
          <ac:spMkLst>
            <pc:docMk/>
            <pc:sldMk cId="2206031008" sldId="323"/>
            <ac:spMk id="7" creationId="{EB8461F4-2EFC-F833-2EBB-116D40B414A6}"/>
          </ac:spMkLst>
        </pc:spChg>
        <pc:spChg chg="add mod">
          <ac:chgData name="Richard Chalk" userId="287f8aa4f4de1d19" providerId="LiveId" clId="{ADCD7CE9-DA5B-4B3E-9C30-37ED9E52CC01}" dt="2023-05-22T05:42:16.300" v="1074" actId="14100"/>
          <ac:spMkLst>
            <pc:docMk/>
            <pc:sldMk cId="2206031008" sldId="323"/>
            <ac:spMk id="8" creationId="{9027D37A-CFCB-002C-0829-FADEBDC3F3BD}"/>
          </ac:spMkLst>
        </pc:spChg>
        <pc:spChg chg="add del mod">
          <ac:chgData name="Richard Chalk" userId="287f8aa4f4de1d19" providerId="LiveId" clId="{ADCD7CE9-DA5B-4B3E-9C30-37ED9E52CC01}" dt="2023-05-22T05:41:40.906" v="1044" actId="478"/>
          <ac:spMkLst>
            <pc:docMk/>
            <pc:sldMk cId="2206031008" sldId="323"/>
            <ac:spMk id="9" creationId="{74B7A6E4-9966-DB82-754E-9985C8D809AF}"/>
          </ac:spMkLst>
        </pc:spChg>
        <pc:picChg chg="del mod">
          <ac:chgData name="Richard Chalk" userId="287f8aa4f4de1d19" providerId="LiveId" clId="{ADCD7CE9-DA5B-4B3E-9C30-37ED9E52CC01}" dt="2023-05-22T05:29:27.779" v="589" actId="478"/>
          <ac:picMkLst>
            <pc:docMk/>
            <pc:sldMk cId="2206031008" sldId="323"/>
            <ac:picMk id="4" creationId="{6DBA3B24-6B75-8227-D538-E524FB47C02F}"/>
          </ac:picMkLst>
        </pc:picChg>
        <pc:picChg chg="add del mod">
          <ac:chgData name="Richard Chalk" userId="287f8aa4f4de1d19" providerId="LiveId" clId="{ADCD7CE9-DA5B-4B3E-9C30-37ED9E52CC01}" dt="2023-05-22T05:41:40.906" v="1044" actId="478"/>
          <ac:picMkLst>
            <pc:docMk/>
            <pc:sldMk cId="2206031008" sldId="323"/>
            <ac:picMk id="5122" creationId="{4C689AD0-E194-14C5-35A0-498500A8EF49}"/>
          </ac:picMkLst>
        </pc:picChg>
        <pc:picChg chg="add mod">
          <ac:chgData name="Richard Chalk" userId="287f8aa4f4de1d19" providerId="LiveId" clId="{ADCD7CE9-DA5B-4B3E-9C30-37ED9E52CC01}" dt="2023-05-22T05:42:48.767" v="1079" actId="167"/>
          <ac:picMkLst>
            <pc:docMk/>
            <pc:sldMk cId="2206031008" sldId="323"/>
            <ac:picMk id="5124" creationId="{94B64F0F-ACC2-1FC9-7956-DDD48ADBFDD6}"/>
          </ac:picMkLst>
        </pc:picChg>
        <pc:picChg chg="add del">
          <ac:chgData name="Richard Chalk" userId="287f8aa4f4de1d19" providerId="LiveId" clId="{ADCD7CE9-DA5B-4B3E-9C30-37ED9E52CC01}" dt="2023-05-22T05:43:04.733" v="1081"/>
          <ac:picMkLst>
            <pc:docMk/>
            <pc:sldMk cId="2206031008" sldId="323"/>
            <ac:picMk id="5126" creationId="{D4245DB3-49D5-DD53-F3A1-353C176B91A2}"/>
          </ac:picMkLst>
        </pc:picChg>
      </pc:sldChg>
      <pc:sldChg chg="delSp modSp add mod ord modNotesTx">
        <pc:chgData name="Richard Chalk" userId="287f8aa4f4de1d19" providerId="LiveId" clId="{ADCD7CE9-DA5B-4B3E-9C30-37ED9E52CC01}" dt="2023-05-22T05:42:08.202" v="1072" actId="20577"/>
        <pc:sldMkLst>
          <pc:docMk/>
          <pc:sldMk cId="3038433100" sldId="324"/>
        </pc:sldMkLst>
        <pc:spChg chg="mod">
          <ac:chgData name="Richard Chalk" userId="287f8aa4f4de1d19" providerId="LiveId" clId="{ADCD7CE9-DA5B-4B3E-9C30-37ED9E52CC01}" dt="2023-05-22T05:38:46.150" v="933" actId="20577"/>
          <ac:spMkLst>
            <pc:docMk/>
            <pc:sldMk cId="3038433100" sldId="324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39:32.767" v="961" actId="20577"/>
          <ac:spMkLst>
            <pc:docMk/>
            <pc:sldMk cId="3038433100" sldId="324"/>
            <ac:spMk id="5" creationId="{D3D2D105-7337-014E-A529-88382FFF1E67}"/>
          </ac:spMkLst>
        </pc:spChg>
        <pc:spChg chg="mod">
          <ac:chgData name="Richard Chalk" userId="287f8aa4f4de1d19" providerId="LiveId" clId="{ADCD7CE9-DA5B-4B3E-9C30-37ED9E52CC01}" dt="2023-05-22T05:40:25.500" v="978" actId="20577"/>
          <ac:spMkLst>
            <pc:docMk/>
            <pc:sldMk cId="3038433100" sldId="324"/>
            <ac:spMk id="8" creationId="{9027D37A-CFCB-002C-0829-FADEBDC3F3BD}"/>
          </ac:spMkLst>
        </pc:spChg>
        <pc:spChg chg="del">
          <ac:chgData name="Richard Chalk" userId="287f8aa4f4de1d19" providerId="LiveId" clId="{ADCD7CE9-DA5B-4B3E-9C30-37ED9E52CC01}" dt="2023-05-22T05:35:50.523" v="868" actId="478"/>
          <ac:spMkLst>
            <pc:docMk/>
            <pc:sldMk cId="3038433100" sldId="324"/>
            <ac:spMk id="9" creationId="{74B7A6E4-9966-DB82-754E-9985C8D809AF}"/>
          </ac:spMkLst>
        </pc:spChg>
        <pc:picChg chg="del">
          <ac:chgData name="Richard Chalk" userId="287f8aa4f4de1d19" providerId="LiveId" clId="{ADCD7CE9-DA5B-4B3E-9C30-37ED9E52CC01}" dt="2023-05-22T05:35:50.523" v="868" actId="478"/>
          <ac:picMkLst>
            <pc:docMk/>
            <pc:sldMk cId="3038433100" sldId="324"/>
            <ac:picMk id="5122" creationId="{4C689AD0-E194-14C5-35A0-498500A8EF49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8:10:03.983" v="1907" actId="20577"/>
        <pc:sldMkLst>
          <pc:docMk/>
          <pc:sldMk cId="3029127798" sldId="325"/>
        </pc:sldMkLst>
        <pc:spChg chg="mod">
          <ac:chgData name="Richard Chalk" userId="287f8aa4f4de1d19" providerId="LiveId" clId="{ADCD7CE9-DA5B-4B3E-9C30-37ED9E52CC01}" dt="2023-05-22T05:43:10.887" v="1089" actId="20577"/>
          <ac:spMkLst>
            <pc:docMk/>
            <pc:sldMk cId="3029127798" sldId="325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44:01.690" v="1095" actId="14100"/>
          <ac:spMkLst>
            <pc:docMk/>
            <pc:sldMk cId="3029127798" sldId="325"/>
            <ac:spMk id="5" creationId="{D3D2D105-7337-014E-A529-88382FFF1E67}"/>
          </ac:spMkLst>
        </pc:spChg>
        <pc:spChg chg="add mod">
          <ac:chgData name="Richard Chalk" userId="287f8aa4f4de1d19" providerId="LiveId" clId="{ADCD7CE9-DA5B-4B3E-9C30-37ED9E52CC01}" dt="2023-05-22T05:46:19.110" v="1128" actId="1038"/>
          <ac:spMkLst>
            <pc:docMk/>
            <pc:sldMk cId="3029127798" sldId="325"/>
            <ac:spMk id="6" creationId="{B923948B-ADFA-557B-8C7C-E77035D47AB4}"/>
          </ac:spMkLst>
        </pc:spChg>
        <pc:spChg chg="del">
          <ac:chgData name="Richard Chalk" userId="287f8aa4f4de1d19" providerId="LiveId" clId="{ADCD7CE9-DA5B-4B3E-9C30-37ED9E52CC01}" dt="2023-05-22T05:43:20.836" v="1093" actId="478"/>
          <ac:spMkLst>
            <pc:docMk/>
            <pc:sldMk cId="3029127798" sldId="325"/>
            <ac:spMk id="8" creationId="{9027D37A-CFCB-002C-0829-FADEBDC3F3BD}"/>
          </ac:spMkLst>
        </pc:spChg>
        <pc:spChg chg="add mod">
          <ac:chgData name="Richard Chalk" userId="287f8aa4f4de1d19" providerId="LiveId" clId="{ADCD7CE9-DA5B-4B3E-9C30-37ED9E52CC01}" dt="2023-05-22T05:48:01.174" v="1159" actId="20577"/>
          <ac:spMkLst>
            <pc:docMk/>
            <pc:sldMk cId="3029127798" sldId="325"/>
            <ac:spMk id="9" creationId="{90F8997C-64D6-DC14-33B7-E8AF280C37A8}"/>
          </ac:spMkLst>
        </pc:spChg>
        <pc:picChg chg="del">
          <ac:chgData name="Richard Chalk" userId="287f8aa4f4de1d19" providerId="LiveId" clId="{ADCD7CE9-DA5B-4B3E-9C30-37ED9E52CC01}" dt="2023-05-22T05:48:34.636" v="1162" actId="478"/>
          <ac:picMkLst>
            <pc:docMk/>
            <pc:sldMk cId="3029127798" sldId="325"/>
            <ac:picMk id="3" creationId="{6247E6E2-05C5-DD1C-C5C0-0042C53EF4B8}"/>
          </ac:picMkLst>
        </pc:picChg>
        <pc:picChg chg="add mod">
          <ac:chgData name="Richard Chalk" userId="287f8aa4f4de1d19" providerId="LiveId" clId="{ADCD7CE9-DA5B-4B3E-9C30-37ED9E52CC01}" dt="2023-05-22T05:46:34.126" v="1130" actId="14100"/>
          <ac:picMkLst>
            <pc:docMk/>
            <pc:sldMk cId="3029127798" sldId="325"/>
            <ac:picMk id="7" creationId="{0922E534-9A6D-DB6A-3CEC-FBC42F9A103F}"/>
          </ac:picMkLst>
        </pc:picChg>
        <pc:picChg chg="add mod">
          <ac:chgData name="Richard Chalk" userId="287f8aa4f4de1d19" providerId="LiveId" clId="{ADCD7CE9-DA5B-4B3E-9C30-37ED9E52CC01}" dt="2023-05-22T05:48:37.666" v="1163" actId="1076"/>
          <ac:picMkLst>
            <pc:docMk/>
            <pc:sldMk cId="3029127798" sldId="325"/>
            <ac:picMk id="10" creationId="{8B5C2025-027A-AFC8-1002-E9C4D47990F3}"/>
          </ac:picMkLst>
        </pc:picChg>
        <pc:picChg chg="del">
          <ac:chgData name="Richard Chalk" userId="287f8aa4f4de1d19" providerId="LiveId" clId="{ADCD7CE9-DA5B-4B3E-9C30-37ED9E52CC01}" dt="2023-05-22T05:43:16.408" v="1092" actId="478"/>
          <ac:picMkLst>
            <pc:docMk/>
            <pc:sldMk cId="3029127798" sldId="325"/>
            <ac:picMk id="5124" creationId="{94B64F0F-ACC2-1FC9-7956-DDD48ADBFDD6}"/>
          </ac:picMkLst>
        </pc:picChg>
      </pc:sldChg>
      <pc:sldChg chg="modSp add mod">
        <pc:chgData name="Richard Chalk" userId="287f8aa4f4de1d19" providerId="LiveId" clId="{ADCD7CE9-DA5B-4B3E-9C30-37ED9E52CC01}" dt="2023-05-22T07:51:41.532" v="1450" actId="20577"/>
        <pc:sldMkLst>
          <pc:docMk/>
          <pc:sldMk cId="375093022" sldId="326"/>
        </pc:sldMkLst>
        <pc:spChg chg="mod">
          <ac:chgData name="Richard Chalk" userId="287f8aa4f4de1d19" providerId="LiveId" clId="{ADCD7CE9-DA5B-4B3E-9C30-37ED9E52CC01}" dt="2023-05-22T07:51:41.532" v="1450" actId="20577"/>
          <ac:spMkLst>
            <pc:docMk/>
            <pc:sldMk cId="375093022" sldId="326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DCD7CE9-DA5B-4B3E-9C30-37ED9E52CC01}" dt="2023-05-22T08:01:10.229" v="1683" actId="20577"/>
        <pc:sldMkLst>
          <pc:docMk/>
          <pc:sldMk cId="1284636669" sldId="327"/>
        </pc:sldMkLst>
        <pc:spChg chg="del">
          <ac:chgData name="Richard Chalk" userId="287f8aa4f4de1d19" providerId="LiveId" clId="{ADCD7CE9-DA5B-4B3E-9C30-37ED9E52CC01}" dt="2023-05-22T07:52:01.450" v="1452" actId="478"/>
          <ac:spMkLst>
            <pc:docMk/>
            <pc:sldMk cId="1284636669" sldId="327"/>
            <ac:spMk id="3" creationId="{9A390A50-C5BE-9137-B1C4-C1675BE35698}"/>
          </ac:spMkLst>
        </pc:spChg>
        <pc:spChg chg="mod">
          <ac:chgData name="Richard Chalk" userId="287f8aa4f4de1d19" providerId="LiveId" clId="{ADCD7CE9-DA5B-4B3E-9C30-37ED9E52CC01}" dt="2023-05-22T07:54:27.823" v="1481" actId="20577"/>
          <ac:spMkLst>
            <pc:docMk/>
            <pc:sldMk cId="1284636669" sldId="327"/>
            <ac:spMk id="4" creationId="{4771B46A-233B-C554-9461-6E930E187917}"/>
          </ac:spMkLst>
        </pc:spChg>
        <pc:spChg chg="del">
          <ac:chgData name="Richard Chalk" userId="287f8aa4f4de1d19" providerId="LiveId" clId="{ADCD7CE9-DA5B-4B3E-9C30-37ED9E52CC01}" dt="2023-05-22T07:52:01.450" v="1452" actId="478"/>
          <ac:spMkLst>
            <pc:docMk/>
            <pc:sldMk cId="1284636669" sldId="327"/>
            <ac:spMk id="7" creationId="{62B9D5DF-F1E1-15CE-041B-4C8D0F02E7C7}"/>
          </ac:spMkLst>
        </pc:spChg>
        <pc:spChg chg="add mod">
          <ac:chgData name="Richard Chalk" userId="287f8aa4f4de1d19" providerId="LiveId" clId="{ADCD7CE9-DA5B-4B3E-9C30-37ED9E52CC01}" dt="2023-05-22T08:00:19.079" v="1636" actId="1076"/>
          <ac:spMkLst>
            <pc:docMk/>
            <pc:sldMk cId="1284636669" sldId="327"/>
            <ac:spMk id="9" creationId="{EA66843E-B7F2-8A8A-EF99-956A84063A77}"/>
          </ac:spMkLst>
        </pc:spChg>
        <pc:spChg chg="mod">
          <ac:chgData name="Richard Chalk" userId="287f8aa4f4de1d19" providerId="LiveId" clId="{ADCD7CE9-DA5B-4B3E-9C30-37ED9E52CC01}" dt="2023-05-22T07:58:58.383" v="1580" actId="207"/>
          <ac:spMkLst>
            <pc:docMk/>
            <pc:sldMk cId="1284636669" sldId="327"/>
            <ac:spMk id="658" creationId="{00000000-0000-0000-0000-000000000000}"/>
          </ac:spMkLst>
        </pc:spChg>
        <pc:picChg chg="add mod">
          <ac:chgData name="Richard Chalk" userId="287f8aa4f4de1d19" providerId="LiveId" clId="{ADCD7CE9-DA5B-4B3E-9C30-37ED9E52CC01}" dt="2023-05-22T07:58:11.456" v="1569" actId="1076"/>
          <ac:picMkLst>
            <pc:docMk/>
            <pc:sldMk cId="1284636669" sldId="327"/>
            <ac:picMk id="2" creationId="{A0D5F18F-C257-99D8-C76C-88B5A2F471F3}"/>
          </ac:picMkLst>
        </pc:picChg>
        <pc:picChg chg="add mod">
          <ac:chgData name="Richard Chalk" userId="287f8aa4f4de1d19" providerId="LiveId" clId="{ADCD7CE9-DA5B-4B3E-9C30-37ED9E52CC01}" dt="2023-05-22T07:58:05.933" v="1566" actId="1076"/>
          <ac:picMkLst>
            <pc:docMk/>
            <pc:sldMk cId="1284636669" sldId="327"/>
            <ac:picMk id="8" creationId="{94BB2EC7-EF20-0F68-A094-E8FB51100401}"/>
          </ac:picMkLst>
        </pc:picChg>
        <pc:picChg chg="add mod">
          <ac:chgData name="Richard Chalk" userId="287f8aa4f4de1d19" providerId="LiveId" clId="{ADCD7CE9-DA5B-4B3E-9C30-37ED9E52CC01}" dt="2023-05-22T08:00:19.079" v="1636" actId="1076"/>
          <ac:picMkLst>
            <pc:docMk/>
            <pc:sldMk cId="1284636669" sldId="327"/>
            <ac:picMk id="10" creationId="{7684753C-0143-50E4-058A-A2B73271C20E}"/>
          </ac:picMkLst>
        </pc:picChg>
        <pc:picChg chg="del">
          <ac:chgData name="Richard Chalk" userId="287f8aa4f4de1d19" providerId="LiveId" clId="{ADCD7CE9-DA5B-4B3E-9C30-37ED9E52CC01}" dt="2023-05-22T07:52:01.450" v="1452" actId="478"/>
          <ac:picMkLst>
            <pc:docMk/>
            <pc:sldMk cId="1284636669" sldId="327"/>
            <ac:picMk id="11" creationId="{7C5EE0EC-1866-BED8-22D7-8B539E84ED2F}"/>
          </ac:picMkLst>
        </pc:picChg>
        <pc:picChg chg="del">
          <ac:chgData name="Richard Chalk" userId="287f8aa4f4de1d19" providerId="LiveId" clId="{ADCD7CE9-DA5B-4B3E-9C30-37ED9E52CC01}" dt="2023-05-22T07:52:01.450" v="1452" actId="478"/>
          <ac:picMkLst>
            <pc:docMk/>
            <pc:sldMk cId="1284636669" sldId="327"/>
            <ac:picMk id="13" creationId="{82083A09-37E3-6357-A891-7E1D92D9CA0B}"/>
          </ac:picMkLst>
        </pc:picChg>
        <pc:picChg chg="del">
          <ac:chgData name="Richard Chalk" userId="287f8aa4f4de1d19" providerId="LiveId" clId="{ADCD7CE9-DA5B-4B3E-9C30-37ED9E52CC01}" dt="2023-05-22T07:53:06.351" v="1454" actId="478"/>
          <ac:picMkLst>
            <pc:docMk/>
            <pc:sldMk cId="1284636669" sldId="327"/>
            <ac:picMk id="2052" creationId="{C5521AE3-30A5-5C65-EAB3-F49C795519B9}"/>
          </ac:picMkLst>
        </pc:picChg>
      </pc:sldChg>
      <pc:sldChg chg="modSp add mod">
        <pc:chgData name="Richard Chalk" userId="287f8aa4f4de1d19" providerId="LiveId" clId="{ADCD7CE9-DA5B-4B3E-9C30-37ED9E52CC01}" dt="2023-05-22T08:00:40.052" v="1666" actId="20577"/>
        <pc:sldMkLst>
          <pc:docMk/>
          <pc:sldMk cId="2960202229" sldId="328"/>
        </pc:sldMkLst>
        <pc:spChg chg="mod">
          <ac:chgData name="Richard Chalk" userId="287f8aa4f4de1d19" providerId="LiveId" clId="{ADCD7CE9-DA5B-4B3E-9C30-37ED9E52CC01}" dt="2023-05-22T08:00:40.052" v="1666" actId="20577"/>
          <ac:spMkLst>
            <pc:docMk/>
            <pc:sldMk cId="2960202229" sldId="328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DCD7CE9-DA5B-4B3E-9C30-37ED9E52CC01}" dt="2023-05-22T08:12:36.406" v="2048" actId="20577"/>
        <pc:sldMkLst>
          <pc:docMk/>
          <pc:sldMk cId="1187645491" sldId="329"/>
        </pc:sldMkLst>
        <pc:spChg chg="mod">
          <ac:chgData name="Richard Chalk" userId="287f8aa4f4de1d19" providerId="LiveId" clId="{ADCD7CE9-DA5B-4B3E-9C30-37ED9E52CC01}" dt="2023-05-22T08:01:59.489" v="1697" actId="20577"/>
          <ac:spMkLst>
            <pc:docMk/>
            <pc:sldMk cId="1187645491" sldId="329"/>
            <ac:spMk id="4" creationId="{4771B46A-233B-C554-9461-6E930E187917}"/>
          </ac:spMkLst>
        </pc:spChg>
        <pc:spChg chg="add del">
          <ac:chgData name="Richard Chalk" userId="287f8aa4f4de1d19" providerId="LiveId" clId="{ADCD7CE9-DA5B-4B3E-9C30-37ED9E52CC01}" dt="2023-05-22T08:02:29.518" v="1702" actId="22"/>
          <ac:spMkLst>
            <pc:docMk/>
            <pc:sldMk cId="1187645491" sldId="329"/>
            <ac:spMk id="7" creationId="{C0A30BFD-72D2-C87A-28FB-8A986E746534}"/>
          </ac:spMkLst>
        </pc:spChg>
        <pc:spChg chg="add del">
          <ac:chgData name="Richard Chalk" userId="287f8aa4f4de1d19" providerId="LiveId" clId="{ADCD7CE9-DA5B-4B3E-9C30-37ED9E52CC01}" dt="2023-05-22T08:03:02.350" v="1713" actId="478"/>
          <ac:spMkLst>
            <pc:docMk/>
            <pc:sldMk cId="1187645491" sldId="329"/>
            <ac:spMk id="9" creationId="{EA66843E-B7F2-8A8A-EF99-956A84063A77}"/>
          </ac:spMkLst>
        </pc:spChg>
        <pc:spChg chg="add mod">
          <ac:chgData name="Richard Chalk" userId="287f8aa4f4de1d19" providerId="LiveId" clId="{ADCD7CE9-DA5B-4B3E-9C30-37ED9E52CC01}" dt="2023-05-22T08:07:49.197" v="1776" actId="1076"/>
          <ac:spMkLst>
            <pc:docMk/>
            <pc:sldMk cId="1187645491" sldId="329"/>
            <ac:spMk id="11" creationId="{858AFE6A-D3F7-22C5-3322-99DA9EDF26FC}"/>
          </ac:spMkLst>
        </pc:spChg>
        <pc:spChg chg="add mod">
          <ac:chgData name="Richard Chalk" userId="287f8aa4f4de1d19" providerId="LiveId" clId="{ADCD7CE9-DA5B-4B3E-9C30-37ED9E52CC01}" dt="2023-05-22T08:07:54.205" v="1778" actId="1076"/>
          <ac:spMkLst>
            <pc:docMk/>
            <pc:sldMk cId="1187645491" sldId="329"/>
            <ac:spMk id="12" creationId="{79260EFF-14BA-9964-3F59-DC6D2BD45751}"/>
          </ac:spMkLst>
        </pc:spChg>
        <pc:spChg chg="mod">
          <ac:chgData name="Richard Chalk" userId="287f8aa4f4de1d19" providerId="LiveId" clId="{ADCD7CE9-DA5B-4B3E-9C30-37ED9E52CC01}" dt="2023-05-22T08:07:24.727" v="1773" actId="20577"/>
          <ac:spMkLst>
            <pc:docMk/>
            <pc:sldMk cId="1187645491" sldId="329"/>
            <ac:spMk id="658" creationId="{00000000-0000-0000-0000-000000000000}"/>
          </ac:spMkLst>
        </pc:spChg>
        <pc:picChg chg="add del">
          <ac:chgData name="Richard Chalk" userId="287f8aa4f4de1d19" providerId="LiveId" clId="{ADCD7CE9-DA5B-4B3E-9C30-37ED9E52CC01}" dt="2023-05-22T08:03:02.350" v="1713" actId="478"/>
          <ac:picMkLst>
            <pc:docMk/>
            <pc:sldMk cId="1187645491" sldId="329"/>
            <ac:picMk id="2" creationId="{A0D5F18F-C257-99D8-C76C-88B5A2F471F3}"/>
          </ac:picMkLst>
        </pc:picChg>
        <pc:picChg chg="add del">
          <ac:chgData name="Richard Chalk" userId="287f8aa4f4de1d19" providerId="LiveId" clId="{ADCD7CE9-DA5B-4B3E-9C30-37ED9E52CC01}" dt="2023-05-22T08:02:59.829" v="1712" actId="478"/>
          <ac:picMkLst>
            <pc:docMk/>
            <pc:sldMk cId="1187645491" sldId="329"/>
            <ac:picMk id="8" creationId="{94BB2EC7-EF20-0F68-A094-E8FB51100401}"/>
          </ac:picMkLst>
        </pc:picChg>
        <pc:picChg chg="add del">
          <ac:chgData name="Richard Chalk" userId="287f8aa4f4de1d19" providerId="LiveId" clId="{ADCD7CE9-DA5B-4B3E-9C30-37ED9E52CC01}" dt="2023-05-22T08:03:02.350" v="1713" actId="478"/>
          <ac:picMkLst>
            <pc:docMk/>
            <pc:sldMk cId="1187645491" sldId="329"/>
            <ac:picMk id="10" creationId="{7684753C-0143-50E4-058A-A2B73271C20E}"/>
          </ac:picMkLst>
        </pc:picChg>
        <pc:picChg chg="add mod">
          <ac:chgData name="Richard Chalk" userId="287f8aa4f4de1d19" providerId="LiveId" clId="{ADCD7CE9-DA5B-4B3E-9C30-37ED9E52CC01}" dt="2023-05-22T08:07:20.779" v="1772" actId="1037"/>
          <ac:picMkLst>
            <pc:docMk/>
            <pc:sldMk cId="1187645491" sldId="329"/>
            <ac:picMk id="8194" creationId="{E569D9C2-7D28-8337-0B85-7FF489BF249A}"/>
          </ac:picMkLst>
        </pc:picChg>
      </pc:sldChg>
    </pc:docChg>
  </pc:docChgLst>
  <pc:docChgLst>
    <pc:chgData name="Richard Chalk" userId="287f8aa4f4de1d19" providerId="LiveId" clId="{2B8EF38D-F199-4A46-BF3A-8383621CB477}"/>
    <pc:docChg chg="undo custSel addSld delSld modSld sldOrd">
      <pc:chgData name="Richard Chalk" userId="287f8aa4f4de1d19" providerId="LiveId" clId="{2B8EF38D-F199-4A46-BF3A-8383621CB477}" dt="2023-06-30T05:26:45.855" v="7539" actId="207"/>
      <pc:docMkLst>
        <pc:docMk/>
      </pc:docMkLst>
      <pc:sldChg chg="delSp modSp mod">
        <pc:chgData name="Richard Chalk" userId="287f8aa4f4de1d19" providerId="LiveId" clId="{2B8EF38D-F199-4A46-BF3A-8383621CB477}" dt="2023-06-27T19:46:12.742" v="6972" actId="113"/>
        <pc:sldMkLst>
          <pc:docMk/>
          <pc:sldMk cId="0" sldId="299"/>
        </pc:sldMkLst>
        <pc:spChg chg="del">
          <ac:chgData name="Richard Chalk" userId="287f8aa4f4de1d19" providerId="LiveId" clId="{2B8EF38D-F199-4A46-BF3A-8383621CB477}" dt="2023-06-27T05:24:47.360" v="151" actId="478"/>
          <ac:spMkLst>
            <pc:docMk/>
            <pc:sldMk cId="0" sldId="299"/>
            <ac:spMk id="8" creationId="{7A08CD1E-4C90-50E0-01D6-BAB4795911B6}"/>
          </ac:spMkLst>
        </pc:spChg>
        <pc:spChg chg="mod">
          <ac:chgData name="Richard Chalk" userId="287f8aa4f4de1d19" providerId="LiveId" clId="{2B8EF38D-F199-4A46-BF3A-8383621CB477}" dt="2023-06-27T05:24:30.924" v="150" actId="20577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2B8EF38D-F199-4A46-BF3A-8383621CB477}" dt="2023-06-27T19:46:12.742" v="6972" actId="113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2B8EF38D-F199-4A46-BF3A-8383621CB477}" dt="2023-06-27T05:25:50.907" v="202" actId="478"/>
          <ac:picMkLst>
            <pc:docMk/>
            <pc:sldMk cId="0" sldId="299"/>
            <ac:picMk id="21" creationId="{1B8AA42F-ACD4-7A8D-2D04-74F65ED2DCB1}"/>
          </ac:picMkLst>
        </pc:picChg>
        <pc:picChg chg="mod">
          <ac:chgData name="Richard Chalk" userId="287f8aa4f4de1d19" providerId="LiveId" clId="{2B8EF38D-F199-4A46-BF3A-8383621CB477}" dt="2023-06-27T05:24:26.915" v="148" actId="1037"/>
          <ac:picMkLst>
            <pc:docMk/>
            <pc:sldMk cId="0" sldId="299"/>
            <ac:picMk id="22" creationId="{53FCFF29-1F86-5077-300D-DF8167D1E2EF}"/>
          </ac:picMkLst>
        </pc:picChg>
      </pc:sldChg>
      <pc:sldChg chg="modSp mod">
        <pc:chgData name="Richard Chalk" userId="287f8aa4f4de1d19" providerId="LiveId" clId="{2B8EF38D-F199-4A46-BF3A-8383621CB477}" dt="2023-06-27T05:20:58.747" v="11" actId="20577"/>
        <pc:sldMkLst>
          <pc:docMk/>
          <pc:sldMk cId="3213385662" sldId="309"/>
        </pc:sldMkLst>
        <pc:spChg chg="mod">
          <ac:chgData name="Richard Chalk" userId="287f8aa4f4de1d19" providerId="LiveId" clId="{2B8EF38D-F199-4A46-BF3A-8383621CB477}" dt="2023-06-27T05:20:58.747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2B8EF38D-F199-4A46-BF3A-8383621CB477}" dt="2023-06-27T14:34:11.076" v="6169"/>
        <pc:sldMkLst>
          <pc:docMk/>
          <pc:sldMk cId="2114022562" sldId="382"/>
        </pc:sldMkLst>
        <pc:spChg chg="add del mod">
          <ac:chgData name="Richard Chalk" userId="287f8aa4f4de1d19" providerId="LiveId" clId="{2B8EF38D-F199-4A46-BF3A-8383621CB477}" dt="2023-06-27T13:15:44.758" v="4129" actId="478"/>
          <ac:spMkLst>
            <pc:docMk/>
            <pc:sldMk cId="2114022562" sldId="382"/>
            <ac:spMk id="2" creationId="{5817A5A0-C241-207F-873E-601A2D270C2F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6" creationId="{F638FA4B-661B-DB96-C35F-957F1D44DD79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7" creationId="{42D76D80-E41E-5A19-BFA7-B691B009E6C2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8" creationId="{F70A803B-DCC1-55F7-74F6-85D4DDF8679D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9" creationId="{F0C8511C-D8D8-1032-A193-C4296DEDC4E5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0" creationId="{05A48DB6-EA47-0587-77D5-ED41856D6EEA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1" creationId="{1C4BA9F4-587C-2266-D0BD-8CDC5082CE1A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2" creationId="{3DB36E48-4EF1-869D-FDC3-78F353DBE937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3" creationId="{F61A159D-BAB7-C28F-73B3-327C5C08EBC8}"/>
          </ac:spMkLst>
        </pc:spChg>
        <pc:spChg chg="mod">
          <ac:chgData name="Richard Chalk" userId="287f8aa4f4de1d19" providerId="LiveId" clId="{2B8EF38D-F199-4A46-BF3A-8383621CB477}" dt="2023-06-27T14:34:11.076" v="6169"/>
          <ac:spMkLst>
            <pc:docMk/>
            <pc:sldMk cId="2114022562" sldId="382"/>
            <ac:spMk id="658" creationId="{00000000-0000-0000-0000-000000000000}"/>
          </ac:spMkLst>
        </pc:spChg>
        <pc:picChg chg="add del">
          <ac:chgData name="Richard Chalk" userId="287f8aa4f4de1d19" providerId="LiveId" clId="{2B8EF38D-F199-4A46-BF3A-8383621CB477}" dt="2023-06-27T13:30:25.235" v="4324" actId="478"/>
          <ac:picMkLst>
            <pc:docMk/>
            <pc:sldMk cId="2114022562" sldId="382"/>
            <ac:picMk id="3" creationId="{39D0F1A2-0780-E24F-19A1-712286291FB7}"/>
          </ac:picMkLst>
        </pc:picChg>
        <pc:picChg chg="add del mod">
          <ac:chgData name="Richard Chalk" userId="287f8aa4f4de1d19" providerId="LiveId" clId="{2B8EF38D-F199-4A46-BF3A-8383621CB477}" dt="2023-06-27T14:33:57.576" v="6168" actId="478"/>
          <ac:picMkLst>
            <pc:docMk/>
            <pc:sldMk cId="2114022562" sldId="382"/>
            <ac:picMk id="8" creationId="{E5607B56-ABC4-3CC2-B18D-157B93F6F12C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2" creationId="{A81FE7F7-0A9A-CD08-7784-233453E23036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3" creationId="{EDC39734-E8EA-00A9-A859-30B9B66F8837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6" creationId="{ADC36088-711C-79F8-8748-AEE627C738AB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7" creationId="{DF4D34D9-967E-2654-C619-76110BAD8E6C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8" creationId="{5423F255-3008-E4D5-63D3-E1A709858FA7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9" creationId="{F702EE85-FD2D-F24D-D336-539C1CED4375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20" creationId="{6ABF20FB-1338-8009-784F-426CC3796880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21" creationId="{87EDA3DF-2653-C9B7-656C-871C25C8BFB5}"/>
          </ac:picMkLst>
        </pc:picChg>
        <pc:picChg chg="del mod">
          <ac:chgData name="Richard Chalk" userId="287f8aa4f4de1d19" providerId="LiveId" clId="{2B8EF38D-F199-4A46-BF3A-8383621CB477}" dt="2023-06-27T13:22:53.178" v="4198" actId="478"/>
          <ac:picMkLst>
            <pc:docMk/>
            <pc:sldMk cId="2114022562" sldId="382"/>
            <ac:picMk id="24" creationId="{BD886426-51C3-1143-DD73-66063CC9B776}"/>
          </ac:picMkLst>
        </pc:picChg>
        <pc:picChg chg="del mod">
          <ac:chgData name="Richard Chalk" userId="287f8aa4f4de1d19" providerId="LiveId" clId="{2B8EF38D-F199-4A46-BF3A-8383621CB477}" dt="2023-06-27T13:22:54.545" v="4199" actId="478"/>
          <ac:picMkLst>
            <pc:docMk/>
            <pc:sldMk cId="2114022562" sldId="382"/>
            <ac:picMk id="25" creationId="{D6F011CB-AF44-EB06-19E4-4BF115CA687C}"/>
          </ac:picMkLst>
        </pc:picChg>
        <pc:picChg chg="add del mod">
          <ac:chgData name="Richard Chalk" userId="287f8aa4f4de1d19" providerId="LiveId" clId="{2B8EF38D-F199-4A46-BF3A-8383621CB477}" dt="2023-06-27T13:30:23.460" v="4322" actId="478"/>
          <ac:picMkLst>
            <pc:docMk/>
            <pc:sldMk cId="2114022562" sldId="382"/>
            <ac:picMk id="1026" creationId="{681B1308-480D-8AA3-0A26-CFC442D8187C}"/>
          </ac:picMkLst>
        </pc:picChg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892267867" sldId="474"/>
        </pc:sldMkLst>
      </pc:sldChg>
      <pc:sldChg chg="addSp delSp modSp add del mod">
        <pc:chgData name="Richard Chalk" userId="287f8aa4f4de1d19" providerId="LiveId" clId="{2B8EF38D-F199-4A46-BF3A-8383621CB477}" dt="2023-06-30T05:26:45.855" v="7539" actId="207"/>
        <pc:sldMkLst>
          <pc:docMk/>
          <pc:sldMk cId="563439124" sldId="475"/>
        </pc:sldMkLst>
        <pc:spChg chg="add mod">
          <ac:chgData name="Richard Chalk" userId="287f8aa4f4de1d19" providerId="LiveId" clId="{2B8EF38D-F199-4A46-BF3A-8383621CB477}" dt="2023-06-30T05:26:45.855" v="7539" actId="207"/>
          <ac:spMkLst>
            <pc:docMk/>
            <pc:sldMk cId="563439124" sldId="475"/>
            <ac:spMk id="2" creationId="{D38A2874-AB16-9AD3-BABF-E7CFCE36C4F2}"/>
          </ac:spMkLst>
        </pc:spChg>
        <pc:spChg chg="del">
          <ac:chgData name="Richard Chalk" userId="287f8aa4f4de1d19" providerId="LiveId" clId="{2B8EF38D-F199-4A46-BF3A-8383621CB477}" dt="2023-06-30T05:25:38.059" v="7533" actId="478"/>
          <ac:spMkLst>
            <pc:docMk/>
            <pc:sldMk cId="563439124" sldId="475"/>
            <ac:spMk id="19" creationId="{69553549-72ED-2138-823F-AB6566B8077A}"/>
          </ac:spMkLst>
        </pc:spChg>
        <pc:picChg chg="del">
          <ac:chgData name="Richard Chalk" userId="287f8aa4f4de1d19" providerId="LiveId" clId="{2B8EF38D-F199-4A46-BF3A-8383621CB477}" dt="2023-06-30T05:25:36.655" v="7532" actId="478"/>
          <ac:picMkLst>
            <pc:docMk/>
            <pc:sldMk cId="563439124" sldId="475"/>
            <ac:picMk id="20" creationId="{0AB3BCD2-6FD1-72EC-C87D-3F00A078A0F3}"/>
          </ac:picMkLst>
        </pc:picChg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4031707558" sldId="476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3854563775" sldId="477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3481574009" sldId="478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2744653544" sldId="479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2344539393" sldId="480"/>
        </pc:sldMkLst>
      </pc:sldChg>
      <pc:sldChg chg="addSp delSp modSp mod ord modNotesTx">
        <pc:chgData name="Richard Chalk" userId="287f8aa4f4de1d19" providerId="LiveId" clId="{2B8EF38D-F199-4A46-BF3A-8383621CB477}" dt="2023-06-27T20:09:00.054" v="7512" actId="20577"/>
        <pc:sldMkLst>
          <pc:docMk/>
          <pc:sldMk cId="2036756973" sldId="481"/>
        </pc:sldMkLst>
        <pc:spChg chg="mod">
          <ac:chgData name="Richard Chalk" userId="287f8aa4f4de1d19" providerId="LiveId" clId="{2B8EF38D-F199-4A46-BF3A-8383621CB477}" dt="2023-06-27T20:09:00.054" v="7512" actId="20577"/>
          <ac:spMkLst>
            <pc:docMk/>
            <pc:sldMk cId="2036756973" sldId="481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6:40:54.638" v="6672" actId="113"/>
          <ac:spMkLst>
            <pc:docMk/>
            <pc:sldMk cId="2036756973" sldId="481"/>
            <ac:spMk id="3" creationId="{173D56EC-57A4-FE19-1901-5242223ADD72}"/>
          </ac:spMkLst>
        </pc:spChg>
        <pc:spChg chg="del">
          <ac:chgData name="Richard Chalk" userId="287f8aa4f4de1d19" providerId="LiveId" clId="{2B8EF38D-F199-4A46-BF3A-8383621CB477}" dt="2023-06-27T16:36:16.941" v="6653" actId="478"/>
          <ac:spMkLst>
            <pc:docMk/>
            <pc:sldMk cId="2036756973" sldId="481"/>
            <ac:spMk id="6" creationId="{AA3DBEFE-0B36-E64D-9BC8-6CAB98AE791F}"/>
          </ac:spMkLst>
        </pc:spChg>
        <pc:spChg chg="mod">
          <ac:chgData name="Richard Chalk" userId="287f8aa4f4de1d19" providerId="LiveId" clId="{2B8EF38D-F199-4A46-BF3A-8383621CB477}" dt="2023-06-27T12:46:27.444" v="4122" actId="20577"/>
          <ac:spMkLst>
            <pc:docMk/>
            <pc:sldMk cId="2036756973" sldId="481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15:22:13.730" v="6234" actId="478"/>
          <ac:spMkLst>
            <pc:docMk/>
            <pc:sldMk cId="2036756973" sldId="481"/>
            <ac:spMk id="8" creationId="{B95AA0FD-51A2-900C-DA46-96027AAFB65A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5" creationId="{224494BA-550F-E31C-2124-83DDE4ED3720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7" creationId="{B26AB41B-4B6F-4DD4-94E4-D10A41809965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8" creationId="{2792C14D-24DC-AFA9-E3FF-6129920D5213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9" creationId="{4912EBB0-76F4-9205-033F-A70FDEFC0A24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20" creationId="{2A59015F-9B46-EFE3-3A35-A5D6592A6630}"/>
          </ac:spMkLst>
        </pc:spChg>
        <pc:picChg chg="add mod">
          <ac:chgData name="Richard Chalk" userId="287f8aa4f4de1d19" providerId="LiveId" clId="{2B8EF38D-F199-4A46-BF3A-8383621CB477}" dt="2023-06-27T15:27:06.848" v="6397" actId="1076"/>
          <ac:picMkLst>
            <pc:docMk/>
            <pc:sldMk cId="2036756973" sldId="481"/>
            <ac:picMk id="9" creationId="{32DF6D44-B182-EFD2-374E-4BBF4D070D38}"/>
          </ac:picMkLst>
        </pc:picChg>
        <pc:picChg chg="del">
          <ac:chgData name="Richard Chalk" userId="287f8aa4f4de1d19" providerId="LiveId" clId="{2B8EF38D-F199-4A46-BF3A-8383621CB477}" dt="2023-06-27T15:27:03.785" v="6395" actId="478"/>
          <ac:picMkLst>
            <pc:docMk/>
            <pc:sldMk cId="2036756973" sldId="481"/>
            <ac:picMk id="10" creationId="{62C8EA3D-8CA7-9E89-8F8D-33F2C192B73F}"/>
          </ac:picMkLst>
        </pc:picChg>
        <pc:picChg chg="del">
          <ac:chgData name="Richard Chalk" userId="287f8aa4f4de1d19" providerId="LiveId" clId="{2B8EF38D-F199-4A46-BF3A-8383621CB477}" dt="2023-06-27T15:22:16.986" v="6235" actId="478"/>
          <ac:picMkLst>
            <pc:docMk/>
            <pc:sldMk cId="2036756973" sldId="481"/>
            <ac:picMk id="12" creationId="{11805E21-785A-35E6-4E26-81D769067897}"/>
          </ac:picMkLst>
        </pc:picChg>
        <pc:picChg chg="add mod">
          <ac:chgData name="Richard Chalk" userId="287f8aa4f4de1d19" providerId="LiveId" clId="{2B8EF38D-F199-4A46-BF3A-8383621CB477}" dt="2023-06-27T15:27:24.009" v="6400" actId="1076"/>
          <ac:picMkLst>
            <pc:docMk/>
            <pc:sldMk cId="2036756973" sldId="481"/>
            <ac:picMk id="2050" creationId="{F9266B3F-397F-4713-459E-E52C5ACD1BD1}"/>
          </ac:picMkLst>
        </pc:picChg>
      </pc:sldChg>
      <pc:sldChg chg="addSp delSp modSp new del">
        <pc:chgData name="Richard Chalk" userId="287f8aa4f4de1d19" providerId="LiveId" clId="{2B8EF38D-F199-4A46-BF3A-8383621CB477}" dt="2023-06-27T12:35:31.931" v="3931" actId="47"/>
        <pc:sldMkLst>
          <pc:docMk/>
          <pc:sldMk cId="169907434" sldId="482"/>
        </pc:sldMkLst>
        <pc:picChg chg="add del mod">
          <ac:chgData name="Richard Chalk" userId="287f8aa4f4de1d19" providerId="LiveId" clId="{2B8EF38D-F199-4A46-BF3A-8383621CB477}" dt="2023-06-27T09:26:26.780" v="1813" actId="478"/>
          <ac:picMkLst>
            <pc:docMk/>
            <pc:sldMk cId="169907434" sldId="482"/>
            <ac:picMk id="4" creationId="{35E1A057-2579-A66A-EF19-AAF1FD2B17B5}"/>
          </ac:picMkLst>
        </pc:picChg>
        <pc:picChg chg="add mod">
          <ac:chgData name="Richard Chalk" userId="287f8aa4f4de1d19" providerId="LiveId" clId="{2B8EF38D-F199-4A46-BF3A-8383621CB477}" dt="2023-06-27T09:26:28.250" v="1815" actId="1076"/>
          <ac:picMkLst>
            <pc:docMk/>
            <pc:sldMk cId="169907434" sldId="482"/>
            <ac:picMk id="5" creationId="{B8905603-0717-B390-6B37-B9CCC9412CC7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2:37:03.111" v="3993" actId="20577"/>
        <pc:sldMkLst>
          <pc:docMk/>
          <pc:sldMk cId="1319024975" sldId="483"/>
        </pc:sldMkLst>
        <pc:spChg chg="add mod">
          <ac:chgData name="Richard Chalk" userId="287f8aa4f4de1d19" providerId="LiveId" clId="{2B8EF38D-F199-4A46-BF3A-8383621CB477}" dt="2023-06-27T09:19:31.038" v="1722" actId="1035"/>
          <ac:spMkLst>
            <pc:docMk/>
            <pc:sldMk cId="1319024975" sldId="483"/>
            <ac:spMk id="4" creationId="{C59B6E37-88CF-04BB-6312-3CAC0D7FDFFA}"/>
          </ac:spMkLst>
        </pc:spChg>
        <pc:spChg chg="mod">
          <ac:chgData name="Richard Chalk" userId="287f8aa4f4de1d19" providerId="LiveId" clId="{2B8EF38D-F199-4A46-BF3A-8383621CB477}" dt="2023-06-27T05:28:40.003" v="288" actId="5793"/>
          <ac:spMkLst>
            <pc:docMk/>
            <pc:sldMk cId="1319024975" sldId="483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09:19:37.700" v="1735" actId="1035"/>
          <ac:spMkLst>
            <pc:docMk/>
            <pc:sldMk cId="1319024975" sldId="483"/>
            <ac:spMk id="8" creationId="{38EF6CD7-D08C-822A-968F-FF44094FA0C5}"/>
          </ac:spMkLst>
        </pc:spChg>
        <pc:spChg chg="add mod">
          <ac:chgData name="Richard Chalk" userId="287f8aa4f4de1d19" providerId="LiveId" clId="{2B8EF38D-F199-4A46-BF3A-8383621CB477}" dt="2023-06-27T12:36:56.530" v="3971" actId="207"/>
          <ac:spMkLst>
            <pc:docMk/>
            <pc:sldMk cId="1319024975" sldId="483"/>
            <ac:spMk id="9" creationId="{26D40B01-6AE6-77B1-256D-1EC3CAF09D19}"/>
          </ac:spMkLst>
        </pc:spChg>
        <pc:spChg chg="add del mod">
          <ac:chgData name="Richard Chalk" userId="287f8aa4f4de1d19" providerId="LiveId" clId="{2B8EF38D-F199-4A46-BF3A-8383621CB477}" dt="2023-06-27T05:40:58.095" v="629"/>
          <ac:spMkLst>
            <pc:docMk/>
            <pc:sldMk cId="1319024975" sldId="483"/>
            <ac:spMk id="10" creationId="{6FF00B54-E5BD-0391-FA81-0680B9B35AF7}"/>
          </ac:spMkLst>
        </pc:spChg>
        <pc:spChg chg="add del mod">
          <ac:chgData name="Richard Chalk" userId="287f8aa4f4de1d19" providerId="LiveId" clId="{2B8EF38D-F199-4A46-BF3A-8383621CB477}" dt="2023-06-27T05:47:35.010" v="652" actId="478"/>
          <ac:spMkLst>
            <pc:docMk/>
            <pc:sldMk cId="1319024975" sldId="483"/>
            <ac:spMk id="11" creationId="{F64519A8-8CE6-3C33-D55A-C7D380E229CA}"/>
          </ac:spMkLst>
        </pc:spChg>
        <pc:spChg chg="del">
          <ac:chgData name="Richard Chalk" userId="287f8aa4f4de1d19" providerId="LiveId" clId="{2B8EF38D-F199-4A46-BF3A-8383621CB477}" dt="2023-06-27T05:28:33.265" v="272" actId="478"/>
          <ac:spMkLst>
            <pc:docMk/>
            <pc:sldMk cId="1319024975" sldId="483"/>
            <ac:spMk id="16" creationId="{96566620-CF4E-3E72-DF17-BDE7523AD6EA}"/>
          </ac:spMkLst>
        </pc:spChg>
        <pc:spChg chg="del">
          <ac:chgData name="Richard Chalk" userId="287f8aa4f4de1d19" providerId="LiveId" clId="{2B8EF38D-F199-4A46-BF3A-8383621CB477}" dt="2023-06-27T05:28:43.832" v="289" actId="478"/>
          <ac:spMkLst>
            <pc:docMk/>
            <pc:sldMk cId="1319024975" sldId="483"/>
            <ac:spMk id="18" creationId="{CBF4E8CD-055F-8FAC-58DB-DB42DE1E6C1D}"/>
          </ac:spMkLst>
        </pc:spChg>
        <pc:spChg chg="del mod">
          <ac:chgData name="Richard Chalk" userId="287f8aa4f4de1d19" providerId="LiveId" clId="{2B8EF38D-F199-4A46-BF3A-8383621CB477}" dt="2023-06-27T05:29:04.612" v="330" actId="478"/>
          <ac:spMkLst>
            <pc:docMk/>
            <pc:sldMk cId="1319024975" sldId="483"/>
            <ac:spMk id="658" creationId="{00000000-0000-0000-0000-000000000000}"/>
          </ac:spMkLst>
        </pc:spChg>
        <pc:picChg chg="add mod">
          <ac:chgData name="Richard Chalk" userId="287f8aa4f4de1d19" providerId="LiveId" clId="{2B8EF38D-F199-4A46-BF3A-8383621CB477}" dt="2023-06-27T06:02:12.073" v="1204" actId="1036"/>
          <ac:picMkLst>
            <pc:docMk/>
            <pc:sldMk cId="1319024975" sldId="483"/>
            <ac:picMk id="3" creationId="{C2B4F5D3-86C4-375C-0EA0-93312FA8E23E}"/>
          </ac:picMkLst>
        </pc:picChg>
        <pc:picChg chg="add del mod">
          <ac:chgData name="Richard Chalk" userId="287f8aa4f4de1d19" providerId="LiveId" clId="{2B8EF38D-F199-4A46-BF3A-8383621CB477}" dt="2023-06-27T05:47:35.010" v="652" actId="478"/>
          <ac:picMkLst>
            <pc:docMk/>
            <pc:sldMk cId="1319024975" sldId="483"/>
            <ac:picMk id="12" creationId="{267354F5-3343-B16C-64E1-8B3BFB325C9D}"/>
          </ac:picMkLst>
        </pc:picChg>
        <pc:picChg chg="del">
          <ac:chgData name="Richard Chalk" userId="287f8aa4f4de1d19" providerId="LiveId" clId="{2B8EF38D-F199-4A46-BF3A-8383621CB477}" dt="2023-06-27T05:28:33.265" v="272" actId="478"/>
          <ac:picMkLst>
            <pc:docMk/>
            <pc:sldMk cId="1319024975" sldId="483"/>
            <ac:picMk id="17" creationId="{229C80BF-A635-6C84-B4E9-10BA8B4465FD}"/>
          </ac:picMkLst>
        </pc:picChg>
        <pc:picChg chg="del">
          <ac:chgData name="Richard Chalk" userId="287f8aa4f4de1d19" providerId="LiveId" clId="{2B8EF38D-F199-4A46-BF3A-8383621CB477}" dt="2023-06-27T05:28:50.289" v="318" actId="478"/>
          <ac:picMkLst>
            <pc:docMk/>
            <pc:sldMk cId="1319024975" sldId="483"/>
            <ac:picMk id="22" creationId="{53FCFF29-1F86-5077-300D-DF8167D1E2EF}"/>
          </ac:picMkLst>
        </pc:picChg>
      </pc:sldChg>
      <pc:sldChg chg="addSp delSp modSp add mod ord modNotesTx">
        <pc:chgData name="Richard Chalk" userId="287f8aa4f4de1d19" providerId="LiveId" clId="{2B8EF38D-F199-4A46-BF3A-8383621CB477}" dt="2023-06-27T19:47:01.228" v="6981" actId="20577"/>
        <pc:sldMkLst>
          <pc:docMk/>
          <pc:sldMk cId="4156328404" sldId="484"/>
        </pc:sldMkLst>
        <pc:spChg chg="mod">
          <ac:chgData name="Richard Chalk" userId="287f8aa4f4de1d19" providerId="LiveId" clId="{2B8EF38D-F199-4A46-BF3A-8383621CB477}" dt="2023-06-27T19:46:31.548" v="6976" actId="20577"/>
          <ac:spMkLst>
            <pc:docMk/>
            <pc:sldMk cId="4156328404" sldId="484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9:47:01.228" v="6981" actId="20577"/>
          <ac:spMkLst>
            <pc:docMk/>
            <pc:sldMk cId="4156328404" sldId="484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5:35:02.994" v="491" actId="20577"/>
          <ac:spMkLst>
            <pc:docMk/>
            <pc:sldMk cId="4156328404" sldId="484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05:37:07.651" v="524" actId="478"/>
          <ac:spMkLst>
            <pc:docMk/>
            <pc:sldMk cId="4156328404" sldId="484"/>
            <ac:spMk id="13" creationId="{5CF27FB5-ED98-C38F-CDBF-D46947BB8F14}"/>
          </ac:spMkLst>
        </pc:spChg>
        <pc:picChg chg="add del mod">
          <ac:chgData name="Richard Chalk" userId="287f8aa4f4de1d19" providerId="LiveId" clId="{2B8EF38D-F199-4A46-BF3A-8383621CB477}" dt="2023-06-27T05:34:27.087" v="486" actId="478"/>
          <ac:picMkLst>
            <pc:docMk/>
            <pc:sldMk cId="4156328404" sldId="484"/>
            <ac:picMk id="8" creationId="{5C2FEE95-F1D5-47F2-20CD-2EDF37DFA0A9}"/>
          </ac:picMkLst>
        </pc:picChg>
        <pc:picChg chg="del">
          <ac:chgData name="Richard Chalk" userId="287f8aa4f4de1d19" providerId="LiveId" clId="{2B8EF38D-F199-4A46-BF3A-8383621CB477}" dt="2023-06-27T05:35:18.592" v="494" actId="478"/>
          <ac:picMkLst>
            <pc:docMk/>
            <pc:sldMk cId="4156328404" sldId="484"/>
            <ac:picMk id="9" creationId="{7004119C-2EEA-FFA0-C122-6888D8A1EB13}"/>
          </ac:picMkLst>
        </pc:picChg>
        <pc:picChg chg="del">
          <ac:chgData name="Richard Chalk" userId="287f8aa4f4de1d19" providerId="LiveId" clId="{2B8EF38D-F199-4A46-BF3A-8383621CB477}" dt="2023-06-27T05:37:28.003" v="526" actId="478"/>
          <ac:picMkLst>
            <pc:docMk/>
            <pc:sldMk cId="4156328404" sldId="484"/>
            <ac:picMk id="10" creationId="{8468BF85-5761-0A34-326E-206C9D75D00D}"/>
          </ac:picMkLst>
        </pc:picChg>
        <pc:picChg chg="del">
          <ac:chgData name="Richard Chalk" userId="287f8aa4f4de1d19" providerId="LiveId" clId="{2B8EF38D-F199-4A46-BF3A-8383621CB477}" dt="2023-06-27T05:37:09.888" v="525" actId="478"/>
          <ac:picMkLst>
            <pc:docMk/>
            <pc:sldMk cId="4156328404" sldId="484"/>
            <ac:picMk id="11" creationId="{FB8FC169-B893-869F-1AE2-8B680A6044DA}"/>
          </ac:picMkLst>
        </pc:picChg>
        <pc:picChg chg="add mod">
          <ac:chgData name="Richard Chalk" userId="287f8aa4f4de1d19" providerId="LiveId" clId="{2B8EF38D-F199-4A46-BF3A-8383621CB477}" dt="2023-06-27T05:36:00.937" v="512" actId="1038"/>
          <ac:picMkLst>
            <pc:docMk/>
            <pc:sldMk cId="4156328404" sldId="484"/>
            <ac:picMk id="12" creationId="{7A7D72AE-7E57-C71E-1753-E7C9F7ED3A93}"/>
          </ac:picMkLst>
        </pc:picChg>
        <pc:picChg chg="del">
          <ac:chgData name="Richard Chalk" userId="287f8aa4f4de1d19" providerId="LiveId" clId="{2B8EF38D-F199-4A46-BF3A-8383621CB477}" dt="2023-06-27T05:37:07.651" v="524" actId="478"/>
          <ac:picMkLst>
            <pc:docMk/>
            <pc:sldMk cId="4156328404" sldId="484"/>
            <ac:picMk id="14" creationId="{F3EEE21B-D3CD-1AE1-F19A-A094EFFCA046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1:26.762" v="7065" actId="6549"/>
        <pc:sldMkLst>
          <pc:docMk/>
          <pc:sldMk cId="1536480318" sldId="485"/>
        </pc:sldMkLst>
        <pc:spChg chg="mod">
          <ac:chgData name="Richard Chalk" userId="287f8aa4f4de1d19" providerId="LiveId" clId="{2B8EF38D-F199-4A46-BF3A-8383621CB477}" dt="2023-06-27T06:03:36.946" v="1245" actId="207"/>
          <ac:spMkLst>
            <pc:docMk/>
            <pc:sldMk cId="1536480318" sldId="485"/>
            <ac:spMk id="2" creationId="{2CED0939-2445-F1A3-21AE-0A535344DD5D}"/>
          </ac:spMkLst>
        </pc:spChg>
        <pc:spChg chg="del mod">
          <ac:chgData name="Richard Chalk" userId="287f8aa4f4de1d19" providerId="LiveId" clId="{2B8EF38D-F199-4A46-BF3A-8383621CB477}" dt="2023-06-27T05:59:52.414" v="1033" actId="478"/>
          <ac:spMkLst>
            <pc:docMk/>
            <pc:sldMk cId="1536480318" sldId="485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5:48:02.688" v="663" actId="20577"/>
          <ac:spMkLst>
            <pc:docMk/>
            <pc:sldMk cId="1536480318" sldId="485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06:01:06.996" v="1135" actId="207"/>
          <ac:spMkLst>
            <pc:docMk/>
            <pc:sldMk cId="1536480318" sldId="485"/>
            <ac:spMk id="13" creationId="{D1B501A1-7D15-98FC-7701-F46C48B64ECD}"/>
          </ac:spMkLst>
        </pc:spChg>
        <pc:spChg chg="add mod">
          <ac:chgData name="Richard Chalk" userId="287f8aa4f4de1d19" providerId="LiveId" clId="{2B8EF38D-F199-4A46-BF3A-8383621CB477}" dt="2023-06-27T06:02:40.513" v="1207" actId="14100"/>
          <ac:spMkLst>
            <pc:docMk/>
            <pc:sldMk cId="1536480318" sldId="485"/>
            <ac:spMk id="15" creationId="{5A51FC35-4B34-9E2E-6FA8-CFBCBD08248F}"/>
          </ac:spMkLst>
        </pc:spChg>
        <pc:spChg chg="add mod">
          <ac:chgData name="Richard Chalk" userId="287f8aa4f4de1d19" providerId="LiveId" clId="{2B8EF38D-F199-4A46-BF3A-8383621CB477}" dt="2023-06-27T06:03:10.922" v="1230" actId="1037"/>
          <ac:spMkLst>
            <pc:docMk/>
            <pc:sldMk cId="1536480318" sldId="485"/>
            <ac:spMk id="16" creationId="{45A03B51-2AB7-D345-91A6-9FC2F529E564}"/>
          </ac:spMkLst>
        </pc:spChg>
        <pc:spChg chg="add mod">
          <ac:chgData name="Richard Chalk" userId="287f8aa4f4de1d19" providerId="LiveId" clId="{2B8EF38D-F199-4A46-BF3A-8383621CB477}" dt="2023-06-27T06:03:17.282" v="1241" actId="1037"/>
          <ac:spMkLst>
            <pc:docMk/>
            <pc:sldMk cId="1536480318" sldId="485"/>
            <ac:spMk id="17" creationId="{79A053A8-5885-A64C-38B3-B8105D6BD749}"/>
          </ac:spMkLst>
        </pc:spChg>
        <pc:picChg chg="add mod">
          <ac:chgData name="Richard Chalk" userId="287f8aa4f4de1d19" providerId="LiveId" clId="{2B8EF38D-F199-4A46-BF3A-8383621CB477}" dt="2023-06-27T06:00:32.738" v="1127" actId="1035"/>
          <ac:picMkLst>
            <pc:docMk/>
            <pc:sldMk cId="1536480318" sldId="485"/>
            <ac:picMk id="8" creationId="{15AD79BB-BA7D-05B6-ED13-FC8EAD47FF44}"/>
          </ac:picMkLst>
        </pc:picChg>
        <pc:picChg chg="add mod">
          <ac:chgData name="Richard Chalk" userId="287f8aa4f4de1d19" providerId="LiveId" clId="{2B8EF38D-F199-4A46-BF3A-8383621CB477}" dt="2023-06-27T06:00:42.336" v="1129" actId="1076"/>
          <ac:picMkLst>
            <pc:docMk/>
            <pc:sldMk cId="1536480318" sldId="485"/>
            <ac:picMk id="10" creationId="{F9C6E67F-F14D-B4E7-94FD-0FF6B208B99A}"/>
          </ac:picMkLst>
        </pc:picChg>
        <pc:picChg chg="add mod">
          <ac:chgData name="Richard Chalk" userId="287f8aa4f4de1d19" providerId="LiveId" clId="{2B8EF38D-F199-4A46-BF3A-8383621CB477}" dt="2023-06-27T12:36:23.262" v="3962" actId="1037"/>
          <ac:picMkLst>
            <pc:docMk/>
            <pc:sldMk cId="1536480318" sldId="485"/>
            <ac:picMk id="11" creationId="{7591CF3C-0E81-C0E3-3DC7-5B10D545F525}"/>
          </ac:picMkLst>
        </pc:picChg>
        <pc:picChg chg="del">
          <ac:chgData name="Richard Chalk" userId="287f8aa4f4de1d19" providerId="LiveId" clId="{2B8EF38D-F199-4A46-BF3A-8383621CB477}" dt="2023-06-27T05:48:05.867" v="664" actId="478"/>
          <ac:picMkLst>
            <pc:docMk/>
            <pc:sldMk cId="1536480318" sldId="485"/>
            <ac:picMk id="12" creationId="{7A7D72AE-7E57-C71E-1753-E7C9F7ED3A93}"/>
          </ac:picMkLst>
        </pc:picChg>
        <pc:picChg chg="add mod">
          <ac:chgData name="Richard Chalk" userId="287f8aa4f4de1d19" providerId="LiveId" clId="{2B8EF38D-F199-4A46-BF3A-8383621CB477}" dt="2023-06-27T06:00:45.696" v="1130" actId="1076"/>
          <ac:picMkLst>
            <pc:docMk/>
            <pc:sldMk cId="1536480318" sldId="485"/>
            <ac:picMk id="14" creationId="{F74CA690-A90F-B27E-4793-4DD15AC37633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3:19.462" v="7071" actId="20577"/>
        <pc:sldMkLst>
          <pc:docMk/>
          <pc:sldMk cId="2382668309" sldId="486"/>
        </pc:sldMkLst>
        <pc:spChg chg="mod">
          <ac:chgData name="Richard Chalk" userId="287f8aa4f4de1d19" providerId="LiveId" clId="{2B8EF38D-F199-4A46-BF3A-8383621CB477}" dt="2023-06-27T19:53:10.169" v="7067" actId="113"/>
          <ac:spMkLst>
            <pc:docMk/>
            <pc:sldMk cId="2382668309" sldId="486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9:53:19.462" v="7071" actId="20577"/>
          <ac:spMkLst>
            <pc:docMk/>
            <pc:sldMk cId="2382668309" sldId="486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9:23:45.489" v="1786" actId="20577"/>
          <ac:spMkLst>
            <pc:docMk/>
            <pc:sldMk cId="2382668309" sldId="486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2:38:04.479" v="4020" actId="1038"/>
          <ac:spMkLst>
            <pc:docMk/>
            <pc:sldMk cId="2382668309" sldId="486"/>
            <ac:spMk id="13" creationId="{7F22F0FE-05A8-5D55-F7D2-1DF2D42368A6}"/>
          </ac:spMkLst>
        </pc:spChg>
        <pc:spChg chg="add mod">
          <ac:chgData name="Richard Chalk" userId="287f8aa4f4de1d19" providerId="LiveId" clId="{2B8EF38D-F199-4A46-BF3A-8383621CB477}" dt="2023-06-27T19:52:52.805" v="7066" actId="688"/>
          <ac:spMkLst>
            <pc:docMk/>
            <pc:sldMk cId="2382668309" sldId="486"/>
            <ac:spMk id="14" creationId="{346433D7-D030-1DB5-5666-C47E6241165F}"/>
          </ac:spMkLst>
        </pc:spChg>
        <pc:spChg chg="add del">
          <ac:chgData name="Richard Chalk" userId="287f8aa4f4de1d19" providerId="LiveId" clId="{2B8EF38D-F199-4A46-BF3A-8383621CB477}" dt="2023-06-27T12:40:19.303" v="4034" actId="478"/>
          <ac:spMkLst>
            <pc:docMk/>
            <pc:sldMk cId="2382668309" sldId="486"/>
            <ac:spMk id="15" creationId="{E844CFDB-A07E-A2B7-4B0D-E609CE97A53C}"/>
          </ac:spMkLst>
        </pc:spChg>
        <pc:spChg chg="add del">
          <ac:chgData name="Richard Chalk" userId="287f8aa4f4de1d19" providerId="LiveId" clId="{2B8EF38D-F199-4A46-BF3A-8383621CB477}" dt="2023-06-27T12:40:28.480" v="4040"/>
          <ac:spMkLst>
            <pc:docMk/>
            <pc:sldMk cId="2382668309" sldId="486"/>
            <ac:spMk id="16" creationId="{AA1F3C33-8636-CE8D-D66C-D4248BED346F}"/>
          </ac:spMkLst>
        </pc:spChg>
        <pc:spChg chg="add del">
          <ac:chgData name="Richard Chalk" userId="287f8aa4f4de1d19" providerId="LiveId" clId="{2B8EF38D-F199-4A46-BF3A-8383621CB477}" dt="2023-06-27T12:40:26.944" v="4038"/>
          <ac:spMkLst>
            <pc:docMk/>
            <pc:sldMk cId="2382668309" sldId="486"/>
            <ac:spMk id="17" creationId="{878A035E-8A34-F90B-F653-F860A1DFC841}"/>
          </ac:spMkLst>
        </pc:spChg>
        <pc:spChg chg="add mod">
          <ac:chgData name="Richard Chalk" userId="287f8aa4f4de1d19" providerId="LiveId" clId="{2B8EF38D-F199-4A46-BF3A-8383621CB477}" dt="2023-06-27T12:41:17.590" v="4084" actId="1076"/>
          <ac:spMkLst>
            <pc:docMk/>
            <pc:sldMk cId="2382668309" sldId="486"/>
            <ac:spMk id="18" creationId="{17C74C20-291C-E3C0-5FBA-85C188C19E8D}"/>
          </ac:spMkLst>
        </pc:spChg>
        <pc:picChg chg="add mod">
          <ac:chgData name="Richard Chalk" userId="287f8aa4f4de1d19" providerId="LiveId" clId="{2B8EF38D-F199-4A46-BF3A-8383621CB477}" dt="2023-06-27T09:29:06.181" v="1894" actId="14100"/>
          <ac:picMkLst>
            <pc:docMk/>
            <pc:sldMk cId="2382668309" sldId="486"/>
            <ac:picMk id="9" creationId="{3823605B-9487-A129-E066-4BE5F495105C}"/>
          </ac:picMkLst>
        </pc:picChg>
        <pc:picChg chg="add mod">
          <ac:chgData name="Richard Chalk" userId="287f8aa4f4de1d19" providerId="LiveId" clId="{2B8EF38D-F199-4A46-BF3A-8383621CB477}" dt="2023-06-27T09:27:13.774" v="1841" actId="1038"/>
          <ac:picMkLst>
            <pc:docMk/>
            <pc:sldMk cId="2382668309" sldId="486"/>
            <ac:picMk id="11" creationId="{65CE08CB-641E-2FA1-A5CF-82F7A8DDF25E}"/>
          </ac:picMkLst>
        </pc:picChg>
        <pc:picChg chg="del">
          <ac:chgData name="Richard Chalk" userId="287f8aa4f4de1d19" providerId="LiveId" clId="{2B8EF38D-F199-4A46-BF3A-8383621CB477}" dt="2023-06-27T09:23:47.953" v="1787" actId="478"/>
          <ac:picMkLst>
            <pc:docMk/>
            <pc:sldMk cId="2382668309" sldId="486"/>
            <ac:picMk id="12" creationId="{7A7D72AE-7E57-C71E-1753-E7C9F7ED3A93}"/>
          </ac:picMkLst>
        </pc:picChg>
        <pc:picChg chg="add mod">
          <ac:chgData name="Richard Chalk" userId="287f8aa4f4de1d19" providerId="LiveId" clId="{2B8EF38D-F199-4A46-BF3A-8383621CB477}" dt="2023-06-27T12:41:17.590" v="4084" actId="1076"/>
          <ac:picMkLst>
            <pc:docMk/>
            <pc:sldMk cId="2382668309" sldId="486"/>
            <ac:picMk id="19" creationId="{82367BFE-F30F-77E5-6743-13F5AA7E7331}"/>
          </ac:picMkLst>
        </pc:picChg>
        <pc:picChg chg="add del mod">
          <ac:chgData name="Richard Chalk" userId="287f8aa4f4de1d19" providerId="LiveId" clId="{2B8EF38D-F199-4A46-BF3A-8383621CB477}" dt="2023-06-27T09:24:21.704" v="1795" actId="21"/>
          <ac:picMkLst>
            <pc:docMk/>
            <pc:sldMk cId="2382668309" sldId="486"/>
            <ac:picMk id="1026" creationId="{6F4FC876-27B1-5818-D26B-F548C7921AA5}"/>
          </ac:picMkLst>
        </pc:picChg>
        <pc:picChg chg="add del mod">
          <ac:chgData name="Richard Chalk" userId="287f8aa4f4de1d19" providerId="LiveId" clId="{2B8EF38D-F199-4A46-BF3A-8383621CB477}" dt="2023-06-27T09:26:24.104" v="1812" actId="21"/>
          <ac:picMkLst>
            <pc:docMk/>
            <pc:sldMk cId="2382668309" sldId="486"/>
            <ac:picMk id="1028" creationId="{B141EFF6-5C1E-4203-6F2E-F6AC06C09222}"/>
          </ac:picMkLst>
        </pc:picChg>
        <pc:picChg chg="add del mod">
          <ac:chgData name="Richard Chalk" userId="287f8aa4f4de1d19" providerId="LiveId" clId="{2B8EF38D-F199-4A46-BF3A-8383621CB477}" dt="2023-06-27T12:39:18.654" v="4024" actId="478"/>
          <ac:picMkLst>
            <pc:docMk/>
            <pc:sldMk cId="2382668309" sldId="486"/>
            <ac:picMk id="1030" creationId="{679510FD-EE18-DA3A-8A50-8BCE8B8D4645}"/>
          </ac:picMkLst>
        </pc:picChg>
        <pc:picChg chg="add del">
          <ac:chgData name="Richard Chalk" userId="287f8aa4f4de1d19" providerId="LiveId" clId="{2B8EF38D-F199-4A46-BF3A-8383621CB477}" dt="2023-06-27T12:39:24.875" v="4026" actId="478"/>
          <ac:picMkLst>
            <pc:docMk/>
            <pc:sldMk cId="2382668309" sldId="486"/>
            <ac:picMk id="1032" creationId="{91FA5DFC-5582-D59A-D7FF-058629E0955B}"/>
          </ac:picMkLst>
        </pc:picChg>
        <pc:picChg chg="add del mod">
          <ac:chgData name="Richard Chalk" userId="287f8aa4f4de1d19" providerId="LiveId" clId="{2B8EF38D-F199-4A46-BF3A-8383621CB477}" dt="2023-06-27T12:40:17.295" v="4032" actId="478"/>
          <ac:picMkLst>
            <pc:docMk/>
            <pc:sldMk cId="2382668309" sldId="486"/>
            <ac:picMk id="1034" creationId="{1B8C6F95-D062-124A-B9C6-BA7CBBD622F7}"/>
          </ac:picMkLst>
        </pc:picChg>
        <pc:picChg chg="add mod">
          <ac:chgData name="Richard Chalk" userId="287f8aa4f4de1d19" providerId="LiveId" clId="{2B8EF38D-F199-4A46-BF3A-8383621CB477}" dt="2023-06-27T12:40:49.480" v="4064" actId="1035"/>
          <ac:picMkLst>
            <pc:docMk/>
            <pc:sldMk cId="2382668309" sldId="486"/>
            <ac:picMk id="1042" creationId="{334E627C-9CC7-0ED6-647D-BF41653E786F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4:13.731" v="7090" actId="113"/>
        <pc:sldMkLst>
          <pc:docMk/>
          <pc:sldMk cId="2256032000" sldId="487"/>
        </pc:sldMkLst>
        <pc:spChg chg="mod">
          <ac:chgData name="Richard Chalk" userId="287f8aa4f4de1d19" providerId="LiveId" clId="{2B8EF38D-F199-4A46-BF3A-8383621CB477}" dt="2023-06-27T19:54:13.731" v="7090" actId="113"/>
          <ac:spMkLst>
            <pc:docMk/>
            <pc:sldMk cId="2256032000" sldId="487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09:41:47.162" v="2250" actId="1036"/>
          <ac:spMkLst>
            <pc:docMk/>
            <pc:sldMk cId="2256032000" sldId="487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9:32:58.432" v="2026" actId="20577"/>
          <ac:spMkLst>
            <pc:docMk/>
            <pc:sldMk cId="2256032000" sldId="487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09:32:13.609" v="1996" actId="478"/>
          <ac:spMkLst>
            <pc:docMk/>
            <pc:sldMk cId="2256032000" sldId="487"/>
            <ac:spMk id="8" creationId="{773403AA-2784-4010-A8B4-4F5944C3D820}"/>
          </ac:spMkLst>
        </pc:spChg>
        <pc:spChg chg="add mod">
          <ac:chgData name="Richard Chalk" userId="287f8aa4f4de1d19" providerId="LiveId" clId="{2B8EF38D-F199-4A46-BF3A-8383621CB477}" dt="2023-06-27T09:41:43.115" v="2238" actId="14100"/>
          <ac:spMkLst>
            <pc:docMk/>
            <pc:sldMk cId="2256032000" sldId="487"/>
            <ac:spMk id="10" creationId="{70678C4E-BAF0-E136-7086-FB1AE3B07438}"/>
          </ac:spMkLst>
        </pc:spChg>
        <pc:picChg chg="del">
          <ac:chgData name="Richard Chalk" userId="287f8aa4f4de1d19" providerId="LiveId" clId="{2B8EF38D-F199-4A46-BF3A-8383621CB477}" dt="2023-06-27T09:30:05.999" v="1922" actId="478"/>
          <ac:picMkLst>
            <pc:docMk/>
            <pc:sldMk cId="2256032000" sldId="487"/>
            <ac:picMk id="11" creationId="{65CE08CB-641E-2FA1-A5CF-82F7A8DDF25E}"/>
          </ac:picMkLst>
        </pc:picChg>
      </pc:sldChg>
      <pc:sldChg chg="add del">
        <pc:chgData name="Richard Chalk" userId="287f8aa4f4de1d19" providerId="LiveId" clId="{2B8EF38D-F199-4A46-BF3A-8383621CB477}" dt="2023-06-27T09:40:24.633" v="2174"/>
        <pc:sldMkLst>
          <pc:docMk/>
          <pc:sldMk cId="1259729985" sldId="488"/>
        </pc:sldMkLst>
      </pc:sldChg>
      <pc:sldChg chg="addSp delSp modSp add mod modNotesTx">
        <pc:chgData name="Richard Chalk" userId="287f8aa4f4de1d19" providerId="LiveId" clId="{2B8EF38D-F199-4A46-BF3A-8383621CB477}" dt="2023-06-27T20:03:25.958" v="7316" actId="14100"/>
        <pc:sldMkLst>
          <pc:docMk/>
          <pc:sldMk cId="4050212863" sldId="488"/>
        </pc:sldMkLst>
        <pc:spChg chg="mod">
          <ac:chgData name="Richard Chalk" userId="287f8aa4f4de1d19" providerId="LiveId" clId="{2B8EF38D-F199-4A46-BF3A-8383621CB477}" dt="2023-06-27T20:03:01.163" v="7304" actId="6549"/>
          <ac:spMkLst>
            <pc:docMk/>
            <pc:sldMk cId="4050212863" sldId="488"/>
            <ac:spMk id="2" creationId="{2CED0939-2445-F1A3-21AE-0A535344DD5D}"/>
          </ac:spMkLst>
        </pc:spChg>
        <pc:spChg chg="del">
          <ac:chgData name="Richard Chalk" userId="287f8aa4f4de1d19" providerId="LiveId" clId="{2B8EF38D-F199-4A46-BF3A-8383621CB477}" dt="2023-06-27T12:21:29.051" v="3627" actId="478"/>
          <ac:spMkLst>
            <pc:docMk/>
            <pc:sldMk cId="4050212863" sldId="488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0:55:17.604" v="2515" actId="20577"/>
          <ac:spMkLst>
            <pc:docMk/>
            <pc:sldMk cId="4050212863" sldId="488"/>
            <ac:spMk id="7" creationId="{EBD62573-4B50-EAD6-8C7E-C3AE6A9F45B4}"/>
          </ac:spMkLst>
        </pc:spChg>
        <pc:spChg chg="add del">
          <ac:chgData name="Richard Chalk" userId="287f8aa4f4de1d19" providerId="LiveId" clId="{2B8EF38D-F199-4A46-BF3A-8383621CB477}" dt="2023-06-27T12:18:56.002" v="3600" actId="478"/>
          <ac:spMkLst>
            <pc:docMk/>
            <pc:sldMk cId="4050212863" sldId="488"/>
            <ac:spMk id="8" creationId="{527C59FE-9190-09A3-106A-2E9F923F44FC}"/>
          </ac:spMkLst>
        </pc:spChg>
        <pc:spChg chg="mod">
          <ac:chgData name="Richard Chalk" userId="287f8aa4f4de1d19" providerId="LiveId" clId="{2B8EF38D-F199-4A46-BF3A-8383621CB477}" dt="2023-06-27T20:03:25.958" v="7316" actId="14100"/>
          <ac:spMkLst>
            <pc:docMk/>
            <pc:sldMk cId="4050212863" sldId="488"/>
            <ac:spMk id="10" creationId="{70678C4E-BAF0-E136-7086-FB1AE3B07438}"/>
          </ac:spMkLst>
        </pc:spChg>
      </pc:sldChg>
      <pc:sldChg chg="delSp modSp add mod ord modNotesTx">
        <pc:chgData name="Richard Chalk" userId="287f8aa4f4de1d19" providerId="LiveId" clId="{2B8EF38D-F199-4A46-BF3A-8383621CB477}" dt="2023-06-27T19:58:27.720" v="7150" actId="20577"/>
        <pc:sldMkLst>
          <pc:docMk/>
          <pc:sldMk cId="628926321" sldId="489"/>
        </pc:sldMkLst>
        <pc:spChg chg="mod">
          <ac:chgData name="Richard Chalk" userId="287f8aa4f4de1d19" providerId="LiveId" clId="{2B8EF38D-F199-4A46-BF3A-8383621CB477}" dt="2023-06-27T10:58:53.597" v="2569" actId="14100"/>
          <ac:spMkLst>
            <pc:docMk/>
            <pc:sldMk cId="628926321" sldId="489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1:00:04.973" v="2610" actId="1036"/>
          <ac:spMkLst>
            <pc:docMk/>
            <pc:sldMk cId="628926321" sldId="489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0:55:14.633" v="2513" actId="20577"/>
          <ac:spMkLst>
            <pc:docMk/>
            <pc:sldMk cId="628926321" sldId="489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0:55:34.109" v="2516" actId="478"/>
          <ac:spMkLst>
            <pc:docMk/>
            <pc:sldMk cId="628926321" sldId="489"/>
            <ac:spMk id="8" creationId="{527C59FE-9190-09A3-106A-2E9F923F44FC}"/>
          </ac:spMkLst>
        </pc:spChg>
        <pc:spChg chg="mod">
          <ac:chgData name="Richard Chalk" userId="287f8aa4f4de1d19" providerId="LiveId" clId="{2B8EF38D-F199-4A46-BF3A-8383621CB477}" dt="2023-06-27T11:01:54.695" v="2676" actId="20577"/>
          <ac:spMkLst>
            <pc:docMk/>
            <pc:sldMk cId="628926321" sldId="489"/>
            <ac:spMk id="10" creationId="{70678C4E-BAF0-E136-7086-FB1AE3B07438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04:37.575" v="7338" actId="6549"/>
        <pc:sldMkLst>
          <pc:docMk/>
          <pc:sldMk cId="255559091" sldId="490"/>
        </pc:sldMkLst>
        <pc:spChg chg="del mod">
          <ac:chgData name="Richard Chalk" userId="287f8aa4f4de1d19" providerId="LiveId" clId="{2B8EF38D-F199-4A46-BF3A-8383621CB477}" dt="2023-06-27T11:20:28.286" v="3075" actId="478"/>
          <ac:spMkLst>
            <pc:docMk/>
            <pc:sldMk cId="255559091" sldId="490"/>
            <ac:spMk id="2" creationId="{2CED0939-2445-F1A3-21AE-0A535344DD5D}"/>
          </ac:spMkLst>
        </pc:spChg>
        <pc:spChg chg="del mod">
          <ac:chgData name="Richard Chalk" userId="287f8aa4f4de1d19" providerId="LiveId" clId="{2B8EF38D-F199-4A46-BF3A-8383621CB477}" dt="2023-06-27T11:20:14.841" v="3072" actId="478"/>
          <ac:spMkLst>
            <pc:docMk/>
            <pc:sldMk cId="255559091" sldId="490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13:01.782" v="2994" actId="20577"/>
          <ac:spMkLst>
            <pc:docMk/>
            <pc:sldMk cId="255559091" sldId="490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09:43:07.677" v="2270" actId="478"/>
          <ac:spMkLst>
            <pc:docMk/>
            <pc:sldMk cId="255559091" sldId="490"/>
            <ac:spMk id="8" creationId="{34B94215-E08C-B6E3-6573-6E88FB92C0B9}"/>
          </ac:spMkLst>
        </pc:spChg>
        <pc:spChg chg="del mod">
          <ac:chgData name="Richard Chalk" userId="287f8aa4f4de1d19" providerId="LiveId" clId="{2B8EF38D-F199-4A46-BF3A-8383621CB477}" dt="2023-06-27T11:17:01.169" v="3035" actId="478"/>
          <ac:spMkLst>
            <pc:docMk/>
            <pc:sldMk cId="255559091" sldId="490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1:20:22.658" v="3074" actId="14100"/>
          <ac:spMkLst>
            <pc:docMk/>
            <pc:sldMk cId="255559091" sldId="490"/>
            <ac:spMk id="11" creationId="{34D08F20-1074-DBCC-BF90-B576C54E8BFD}"/>
          </ac:spMkLst>
        </pc:spChg>
        <pc:spChg chg="add del mod">
          <ac:chgData name="Richard Chalk" userId="287f8aa4f4de1d19" providerId="LiveId" clId="{2B8EF38D-F199-4A46-BF3A-8383621CB477}" dt="2023-06-27T11:17:03.927" v="3037" actId="478"/>
          <ac:spMkLst>
            <pc:docMk/>
            <pc:sldMk cId="255559091" sldId="490"/>
            <ac:spMk id="12" creationId="{D77069C5-6D8B-A5A2-0A2C-95C0235406C5}"/>
          </ac:spMkLst>
        </pc:spChg>
        <pc:spChg chg="add mod ord">
          <ac:chgData name="Richard Chalk" userId="287f8aa4f4de1d19" providerId="LiveId" clId="{2B8EF38D-F199-4A46-BF3A-8383621CB477}" dt="2023-06-27T13:51:27.343" v="4859" actId="167"/>
          <ac:spMkLst>
            <pc:docMk/>
            <pc:sldMk cId="255559091" sldId="490"/>
            <ac:spMk id="15" creationId="{1FA934E4-F09D-A434-225B-0A01DB2E1161}"/>
          </ac:spMkLst>
        </pc:spChg>
        <pc:spChg chg="add mod">
          <ac:chgData name="Richard Chalk" userId="287f8aa4f4de1d19" providerId="LiveId" clId="{2B8EF38D-F199-4A46-BF3A-8383621CB477}" dt="2023-06-27T20:04:37.575" v="7338" actId="6549"/>
          <ac:spMkLst>
            <pc:docMk/>
            <pc:sldMk cId="255559091" sldId="490"/>
            <ac:spMk id="16" creationId="{4EF0A85C-D886-A44B-95BD-661462D7E04F}"/>
          </ac:spMkLst>
        </pc:spChg>
        <pc:spChg chg="add mod">
          <ac:chgData name="Richard Chalk" userId="287f8aa4f4de1d19" providerId="LiveId" clId="{2B8EF38D-F199-4A46-BF3A-8383621CB477}" dt="2023-06-27T11:23:46.923" v="3149" actId="207"/>
          <ac:spMkLst>
            <pc:docMk/>
            <pc:sldMk cId="255559091" sldId="490"/>
            <ac:spMk id="17" creationId="{37BA4E78-FAF2-81F6-F0DE-FADD7CF9FD45}"/>
          </ac:spMkLst>
        </pc:spChg>
        <pc:picChg chg="del">
          <ac:chgData name="Richard Chalk" userId="287f8aa4f4de1d19" providerId="LiveId" clId="{2B8EF38D-F199-4A46-BF3A-8383621CB477}" dt="2023-06-27T11:13:14.783" v="2996" actId="478"/>
          <ac:picMkLst>
            <pc:docMk/>
            <pc:sldMk cId="255559091" sldId="490"/>
            <ac:picMk id="9" creationId="{3823605B-9487-A129-E066-4BE5F495105C}"/>
          </ac:picMkLst>
        </pc:picChg>
        <pc:picChg chg="add del mod">
          <ac:chgData name="Richard Chalk" userId="287f8aa4f4de1d19" providerId="LiveId" clId="{2B8EF38D-F199-4A46-BF3A-8383621CB477}" dt="2023-06-27T11:17:02.813" v="3036" actId="478"/>
          <ac:picMkLst>
            <pc:docMk/>
            <pc:sldMk cId="255559091" sldId="490"/>
            <ac:picMk id="13" creationId="{84B1B04A-EB95-C207-060F-D8A15823FAA3}"/>
          </ac:picMkLst>
        </pc:picChg>
        <pc:picChg chg="add mod">
          <ac:chgData name="Richard Chalk" userId="287f8aa4f4de1d19" providerId="LiveId" clId="{2B8EF38D-F199-4A46-BF3A-8383621CB477}" dt="2023-06-27T11:23:37.262" v="3147" actId="1038"/>
          <ac:picMkLst>
            <pc:docMk/>
            <pc:sldMk cId="255559091" sldId="490"/>
            <ac:picMk id="18" creationId="{04E8523B-2D3A-5106-90D9-D228D396E8DD}"/>
          </ac:picMkLst>
        </pc:picChg>
        <pc:picChg chg="add mod">
          <ac:chgData name="Richard Chalk" userId="287f8aa4f4de1d19" providerId="LiveId" clId="{2B8EF38D-F199-4A46-BF3A-8383621CB477}" dt="2023-06-27T12:44:34.755" v="4112" actId="1076"/>
          <ac:picMkLst>
            <pc:docMk/>
            <pc:sldMk cId="255559091" sldId="490"/>
            <ac:picMk id="19" creationId="{F1DFF061-5D21-29D1-832D-A70CD532744E}"/>
          </ac:picMkLst>
        </pc:picChg>
        <pc:picChg chg="add mod">
          <ac:chgData name="Richard Chalk" userId="287f8aa4f4de1d19" providerId="LiveId" clId="{2B8EF38D-F199-4A46-BF3A-8383621CB477}" dt="2023-06-27T11:14:59.467" v="3033" actId="1076"/>
          <ac:picMkLst>
            <pc:docMk/>
            <pc:sldMk cId="255559091" sldId="490"/>
            <ac:picMk id="5122" creationId="{90D0A473-D405-919F-9E9B-C6193D90BA9D}"/>
          </ac:picMkLst>
        </pc:picChg>
      </pc:sldChg>
      <pc:sldChg chg="addSp modSp add mod modNotesTx">
        <pc:chgData name="Richard Chalk" userId="287f8aa4f4de1d19" providerId="LiveId" clId="{2B8EF38D-F199-4A46-BF3A-8383621CB477}" dt="2023-06-27T19:58:44.116" v="7154" actId="6549"/>
        <pc:sldMkLst>
          <pc:docMk/>
          <pc:sldMk cId="3352906070" sldId="491"/>
        </pc:sldMkLst>
        <pc:spChg chg="mod">
          <ac:chgData name="Richard Chalk" userId="287f8aa4f4de1d19" providerId="LiveId" clId="{2B8EF38D-F199-4A46-BF3A-8383621CB477}" dt="2023-06-27T11:05:45.902" v="2809" actId="21"/>
          <ac:spMkLst>
            <pc:docMk/>
            <pc:sldMk cId="3352906070" sldId="491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1:03:04.908" v="2736" actId="1076"/>
          <ac:spMkLst>
            <pc:docMk/>
            <pc:sldMk cId="3352906070" sldId="491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02:46.239" v="2686" actId="20577"/>
          <ac:spMkLst>
            <pc:docMk/>
            <pc:sldMk cId="3352906070" sldId="491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1:03:30.258" v="2742" actId="1036"/>
          <ac:spMkLst>
            <pc:docMk/>
            <pc:sldMk cId="3352906070" sldId="491"/>
            <ac:spMk id="8" creationId="{E876B843-BF2C-1B5A-5F38-B413E5D7E333}"/>
          </ac:spMkLst>
        </pc:spChg>
        <pc:spChg chg="mod">
          <ac:chgData name="Richard Chalk" userId="287f8aa4f4de1d19" providerId="LiveId" clId="{2B8EF38D-F199-4A46-BF3A-8383621CB477}" dt="2023-06-27T11:12:14.746" v="2988" actId="207"/>
          <ac:spMkLst>
            <pc:docMk/>
            <pc:sldMk cId="3352906070" sldId="491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1:03:43.413" v="2754" actId="14100"/>
          <ac:spMkLst>
            <pc:docMk/>
            <pc:sldMk cId="3352906070" sldId="491"/>
            <ac:spMk id="11" creationId="{02396AB6-21FA-B98A-9F8E-308091E73037}"/>
          </ac:spMkLst>
        </pc:spChg>
        <pc:spChg chg="add mod">
          <ac:chgData name="Richard Chalk" userId="287f8aa4f4de1d19" providerId="LiveId" clId="{2B8EF38D-F199-4A46-BF3A-8383621CB477}" dt="2023-06-27T19:57:36.465" v="7139" actId="207"/>
          <ac:spMkLst>
            <pc:docMk/>
            <pc:sldMk cId="3352906070" sldId="491"/>
            <ac:spMk id="12" creationId="{C75D2F0D-0F66-F215-F2D1-98DC0E79E735}"/>
          </ac:spMkLst>
        </pc:spChg>
        <pc:spChg chg="add mod">
          <ac:chgData name="Richard Chalk" userId="287f8aa4f4de1d19" providerId="LiveId" clId="{2B8EF38D-F199-4A46-BF3A-8383621CB477}" dt="2023-06-27T11:06:14.075" v="2838" actId="571"/>
          <ac:spMkLst>
            <pc:docMk/>
            <pc:sldMk cId="3352906070" sldId="491"/>
            <ac:spMk id="14" creationId="{613EA306-1946-B22B-EC68-46C1E6E4DB6E}"/>
          </ac:spMkLst>
        </pc:spChg>
        <pc:picChg chg="add mod">
          <ac:chgData name="Richard Chalk" userId="287f8aa4f4de1d19" providerId="LiveId" clId="{2B8EF38D-F199-4A46-BF3A-8383621CB477}" dt="2023-06-27T11:06:16.127" v="2839" actId="1076"/>
          <ac:picMkLst>
            <pc:docMk/>
            <pc:sldMk cId="3352906070" sldId="491"/>
            <ac:picMk id="13" creationId="{5751411A-3D5E-D4D0-F767-3744B28A760A}"/>
          </ac:picMkLst>
        </pc:picChg>
        <pc:picChg chg="add mod">
          <ac:chgData name="Richard Chalk" userId="287f8aa4f4de1d19" providerId="LiveId" clId="{2B8EF38D-F199-4A46-BF3A-8383621CB477}" dt="2023-06-27T11:06:14.075" v="2838" actId="571"/>
          <ac:picMkLst>
            <pc:docMk/>
            <pc:sldMk cId="3352906070" sldId="491"/>
            <ac:picMk id="15" creationId="{96A1DA4E-8DA1-1887-BB50-FB8D1B08224E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1:31:50.851" v="3449" actId="20577"/>
        <pc:sldMkLst>
          <pc:docMk/>
          <pc:sldMk cId="1117678555" sldId="492"/>
        </pc:sldMkLst>
        <pc:spChg chg="mod">
          <ac:chgData name="Richard Chalk" userId="287f8aa4f4de1d19" providerId="LiveId" clId="{2B8EF38D-F199-4A46-BF3A-8383621CB477}" dt="2023-06-27T11:14:28.393" v="3015" actId="14100"/>
          <ac:spMkLst>
            <pc:docMk/>
            <pc:sldMk cId="1117678555" sldId="492"/>
            <ac:spMk id="10" creationId="{70678C4E-BAF0-E136-7086-FB1AE3B07438}"/>
          </ac:spMkLst>
        </pc:spChg>
        <pc:spChg chg="mod">
          <ac:chgData name="Richard Chalk" userId="287f8aa4f4de1d19" providerId="LiveId" clId="{2B8EF38D-F199-4A46-BF3A-8383621CB477}" dt="2023-06-27T11:14:31.814" v="3030" actId="1036"/>
          <ac:spMkLst>
            <pc:docMk/>
            <pc:sldMk cId="1117678555" sldId="492"/>
            <ac:spMk id="12" creationId="{D77069C5-6D8B-A5A2-0A2C-95C0235406C5}"/>
          </ac:spMkLst>
        </pc:spChg>
        <pc:picChg chg="del">
          <ac:chgData name="Richard Chalk" userId="287f8aa4f4de1d19" providerId="LiveId" clId="{2B8EF38D-F199-4A46-BF3A-8383621CB477}" dt="2023-06-27T11:13:12.011" v="2995" actId="478"/>
          <ac:picMkLst>
            <pc:docMk/>
            <pc:sldMk cId="1117678555" sldId="492"/>
            <ac:picMk id="9" creationId="{3823605B-9487-A129-E066-4BE5F495105C}"/>
          </ac:picMkLst>
        </pc:picChg>
        <pc:picChg chg="mod">
          <ac:chgData name="Richard Chalk" userId="287f8aa4f4de1d19" providerId="LiveId" clId="{2B8EF38D-F199-4A46-BF3A-8383621CB477}" dt="2023-06-27T11:14:31.814" v="3030" actId="1036"/>
          <ac:picMkLst>
            <pc:docMk/>
            <pc:sldMk cId="1117678555" sldId="492"/>
            <ac:picMk id="13" creationId="{84B1B04A-EB95-C207-060F-D8A15823FAA3}"/>
          </ac:picMkLst>
        </pc:picChg>
        <pc:picChg chg="add mod">
          <ac:chgData name="Richard Chalk" userId="287f8aa4f4de1d19" providerId="LiveId" clId="{2B8EF38D-F199-4A46-BF3A-8383621CB477}" dt="2023-06-27T11:14:21.864" v="3013" actId="1037"/>
          <ac:picMkLst>
            <pc:docMk/>
            <pc:sldMk cId="1117678555" sldId="492"/>
            <ac:picMk id="3074" creationId="{DE7F0387-66D6-7936-EFD1-ACEB2C57AD62}"/>
          </ac:picMkLst>
        </pc:picChg>
      </pc:sldChg>
      <pc:sldChg chg="addSp delSp modSp add mod modNotesTx">
        <pc:chgData name="Richard Chalk" userId="287f8aa4f4de1d19" providerId="LiveId" clId="{2B8EF38D-F199-4A46-BF3A-8383621CB477}" dt="2023-06-27T20:02:13.222" v="7301" actId="20577"/>
        <pc:sldMkLst>
          <pc:docMk/>
          <pc:sldMk cId="2769621280" sldId="493"/>
        </pc:sldMkLst>
        <pc:spChg chg="del">
          <ac:chgData name="Richard Chalk" userId="287f8aa4f4de1d19" providerId="LiveId" clId="{2B8EF38D-F199-4A46-BF3A-8383621CB477}" dt="2023-06-27T12:12:24.631" v="3470" actId="478"/>
          <ac:spMkLst>
            <pc:docMk/>
            <pc:sldMk cId="2769621280" sldId="493"/>
            <ac:spMk id="2" creationId="{2CED0939-2445-F1A3-21AE-0A535344DD5D}"/>
          </ac:spMkLst>
        </pc:spChg>
        <pc:spChg chg="del">
          <ac:chgData name="Richard Chalk" userId="287f8aa4f4de1d19" providerId="LiveId" clId="{2B8EF38D-F199-4A46-BF3A-8383621CB477}" dt="2023-06-27T12:12:03.383" v="3465" actId="478"/>
          <ac:spMkLst>
            <pc:docMk/>
            <pc:sldMk cId="2769621280" sldId="493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32:06.628" v="3457" actId="6549"/>
          <ac:spMkLst>
            <pc:docMk/>
            <pc:sldMk cId="2769621280" sldId="493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2:12:30.193" v="3474" actId="478"/>
          <ac:spMkLst>
            <pc:docMk/>
            <pc:sldMk cId="2769621280" sldId="493"/>
            <ac:spMk id="8" creationId="{E876B843-BF2C-1B5A-5F38-B413E5D7E333}"/>
          </ac:spMkLst>
        </pc:spChg>
        <pc:spChg chg="mod">
          <ac:chgData name="Richard Chalk" userId="287f8aa4f4de1d19" providerId="LiveId" clId="{2B8EF38D-F199-4A46-BF3A-8383621CB477}" dt="2023-06-27T20:00:59.916" v="7201" actId="20577"/>
          <ac:spMkLst>
            <pc:docMk/>
            <pc:sldMk cId="2769621280" sldId="493"/>
            <ac:spMk id="10" creationId="{70678C4E-BAF0-E136-7086-FB1AE3B07438}"/>
          </ac:spMkLst>
        </pc:spChg>
        <pc:spChg chg="del">
          <ac:chgData name="Richard Chalk" userId="287f8aa4f4de1d19" providerId="LiveId" clId="{2B8EF38D-F199-4A46-BF3A-8383621CB477}" dt="2023-06-27T12:12:29.078" v="3473" actId="478"/>
          <ac:spMkLst>
            <pc:docMk/>
            <pc:sldMk cId="2769621280" sldId="493"/>
            <ac:spMk id="11" creationId="{02396AB6-21FA-B98A-9F8E-308091E73037}"/>
          </ac:spMkLst>
        </pc:spChg>
        <pc:spChg chg="del">
          <ac:chgData name="Richard Chalk" userId="287f8aa4f4de1d19" providerId="LiveId" clId="{2B8EF38D-F199-4A46-BF3A-8383621CB477}" dt="2023-06-27T12:12:27.058" v="3471" actId="478"/>
          <ac:spMkLst>
            <pc:docMk/>
            <pc:sldMk cId="2769621280" sldId="493"/>
            <ac:spMk id="12" creationId="{C75D2F0D-0F66-F215-F2D1-98DC0E79E735}"/>
          </ac:spMkLst>
        </pc:spChg>
        <pc:spChg chg="add del mod">
          <ac:chgData name="Richard Chalk" userId="287f8aa4f4de1d19" providerId="LiveId" clId="{2B8EF38D-F199-4A46-BF3A-8383621CB477}" dt="2023-06-27T12:10:36.951" v="3458" actId="478"/>
          <ac:spMkLst>
            <pc:docMk/>
            <pc:sldMk cId="2769621280" sldId="493"/>
            <ac:spMk id="14" creationId="{FE62AD75-00C1-3E03-7AB0-4BDCFE8E573B}"/>
          </ac:spMkLst>
        </pc:spChg>
        <pc:spChg chg="add mod">
          <ac:chgData name="Richard Chalk" userId="287f8aa4f4de1d19" providerId="LiveId" clId="{2B8EF38D-F199-4A46-BF3A-8383621CB477}" dt="2023-06-27T20:00:22.417" v="7199" actId="113"/>
          <ac:spMkLst>
            <pc:docMk/>
            <pc:sldMk cId="2769621280" sldId="493"/>
            <ac:spMk id="15" creationId="{7181E606-72EF-DADD-BE9B-A6EFBDB7D8E5}"/>
          </ac:spMkLst>
        </pc:spChg>
        <pc:spChg chg="add mod">
          <ac:chgData name="Richard Chalk" userId="287f8aa4f4de1d19" providerId="LiveId" clId="{2B8EF38D-F199-4A46-BF3A-8383621CB477}" dt="2023-06-27T12:16:32.419" v="3577" actId="1582"/>
          <ac:spMkLst>
            <pc:docMk/>
            <pc:sldMk cId="2769621280" sldId="493"/>
            <ac:spMk id="17" creationId="{A096FBC8-5924-C302-4C29-C26B59B2FA09}"/>
          </ac:spMkLst>
        </pc:spChg>
        <pc:spChg chg="add mod">
          <ac:chgData name="Richard Chalk" userId="287f8aa4f4de1d19" providerId="LiveId" clId="{2B8EF38D-F199-4A46-BF3A-8383621CB477}" dt="2023-06-27T12:17:28.892" v="3599" actId="1076"/>
          <ac:spMkLst>
            <pc:docMk/>
            <pc:sldMk cId="2769621280" sldId="493"/>
            <ac:spMk id="18" creationId="{45136A56-B2D2-F0E0-6339-39CABD299D40}"/>
          </ac:spMkLst>
        </pc:spChg>
        <pc:picChg chg="del">
          <ac:chgData name="Richard Chalk" userId="287f8aa4f4de1d19" providerId="LiveId" clId="{2B8EF38D-F199-4A46-BF3A-8383621CB477}" dt="2023-06-27T12:12:27.734" v="3472" actId="478"/>
          <ac:picMkLst>
            <pc:docMk/>
            <pc:sldMk cId="2769621280" sldId="493"/>
            <ac:picMk id="13" creationId="{5751411A-3D5E-D4D0-F767-3744B28A760A}"/>
          </ac:picMkLst>
        </pc:picChg>
        <pc:picChg chg="add mod">
          <ac:chgData name="Richard Chalk" userId="287f8aa4f4de1d19" providerId="LiveId" clId="{2B8EF38D-F199-4A46-BF3A-8383621CB477}" dt="2023-06-27T19:59:58.969" v="7175" actId="1035"/>
          <ac:picMkLst>
            <pc:docMk/>
            <pc:sldMk cId="2769621280" sldId="493"/>
            <ac:picMk id="16" creationId="{2ECBF2CC-DF50-2BF9-8AF2-D5F0A2995D81}"/>
          </ac:picMkLst>
        </pc:picChg>
        <pc:picChg chg="add mod">
          <ac:chgData name="Richard Chalk" userId="287f8aa4f4de1d19" providerId="LiveId" clId="{2B8EF38D-F199-4A46-BF3A-8383621CB477}" dt="2023-06-27T12:17:28.892" v="3599" actId="1076"/>
          <ac:picMkLst>
            <pc:docMk/>
            <pc:sldMk cId="2769621280" sldId="493"/>
            <ac:picMk id="19" creationId="{27AF10DB-776B-B210-AA77-B130AE40596E}"/>
          </ac:picMkLst>
        </pc:picChg>
        <pc:cxnChg chg="del">
          <ac:chgData name="Richard Chalk" userId="287f8aa4f4de1d19" providerId="LiveId" clId="{2B8EF38D-F199-4A46-BF3A-8383621CB477}" dt="2023-06-27T12:11:52.252" v="3461" actId="478"/>
          <ac:cxnSpMkLst>
            <pc:docMk/>
            <pc:sldMk cId="2769621280" sldId="493"/>
            <ac:cxnSpMk id="4" creationId="{8E10E644-46F5-F891-B4EC-377F5D56B5D8}"/>
          </ac:cxnSpMkLst>
        </pc:cxnChg>
      </pc:sldChg>
      <pc:sldChg chg="addSp modSp add mod modNotesTx">
        <pc:chgData name="Richard Chalk" userId="287f8aa4f4de1d19" providerId="LiveId" clId="{2B8EF38D-F199-4A46-BF3A-8383621CB477}" dt="2023-06-27T20:03:51.002" v="7317" actId="14100"/>
        <pc:sldMkLst>
          <pc:docMk/>
          <pc:sldMk cId="549357373" sldId="494"/>
        </pc:sldMkLst>
        <pc:spChg chg="mod">
          <ac:chgData name="Richard Chalk" userId="287f8aa4f4de1d19" providerId="LiveId" clId="{2B8EF38D-F199-4A46-BF3A-8383621CB477}" dt="2023-06-27T12:29:15.611" v="3795" actId="14100"/>
          <ac:spMkLst>
            <pc:docMk/>
            <pc:sldMk cId="549357373" sldId="494"/>
            <ac:spMk id="2" creationId="{2CED0939-2445-F1A3-21AE-0A535344DD5D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3" creationId="{33E834B0-BB8C-989F-58A5-7325A4DBF555}"/>
          </ac:spMkLst>
        </pc:spChg>
        <pc:spChg chg="mod">
          <ac:chgData name="Richard Chalk" userId="287f8aa4f4de1d19" providerId="LiveId" clId="{2B8EF38D-F199-4A46-BF3A-8383621CB477}" dt="2023-06-27T12:24:26.125" v="3687" actId="20577"/>
          <ac:spMkLst>
            <pc:docMk/>
            <pc:sldMk cId="549357373" sldId="494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8" creationId="{B7A899BA-29AA-8F0C-03AA-32904715A0E3}"/>
          </ac:spMkLst>
        </pc:spChg>
        <pc:spChg chg="mod">
          <ac:chgData name="Richard Chalk" userId="287f8aa4f4de1d19" providerId="LiveId" clId="{2B8EF38D-F199-4A46-BF3A-8383621CB477}" dt="2023-06-27T20:03:51.002" v="7317" actId="14100"/>
          <ac:spMkLst>
            <pc:docMk/>
            <pc:sldMk cId="549357373" sldId="494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11" creationId="{86692164-53F2-A035-C997-F89EFF421E92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12:07.705" v="7513" actId="207"/>
        <pc:sldMkLst>
          <pc:docMk/>
          <pc:sldMk cId="2968679684" sldId="495"/>
        </pc:sldMkLst>
        <pc:spChg chg="add del">
          <ac:chgData name="Richard Chalk" userId="287f8aa4f4de1d19" providerId="LiveId" clId="{2B8EF38D-F199-4A46-BF3A-8383621CB477}" dt="2023-06-27T13:31:39.215" v="4329" actId="478"/>
          <ac:spMkLst>
            <pc:docMk/>
            <pc:sldMk cId="2968679684" sldId="495"/>
            <ac:spMk id="2" creationId="{A03A268F-3CAF-F939-1630-AAA7657DEBF5}"/>
          </ac:spMkLst>
        </pc:spChg>
        <pc:spChg chg="add mod">
          <ac:chgData name="Richard Chalk" userId="287f8aa4f4de1d19" providerId="LiveId" clId="{2B8EF38D-F199-4A46-BF3A-8383621CB477}" dt="2023-06-27T13:57:24.221" v="5079" actId="20577"/>
          <ac:spMkLst>
            <pc:docMk/>
            <pc:sldMk cId="2968679684" sldId="495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3:36:48.149" v="4388" actId="20577"/>
          <ac:spMkLst>
            <pc:docMk/>
            <pc:sldMk cId="2968679684" sldId="495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1" creationId="{34D08F20-1074-DBCC-BF90-B576C54E8BFD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5" creationId="{1FA934E4-F09D-A434-225B-0A01DB2E1161}"/>
          </ac:spMkLst>
        </pc:spChg>
        <pc:spChg chg="mod">
          <ac:chgData name="Richard Chalk" userId="287f8aa4f4de1d19" providerId="LiveId" clId="{2B8EF38D-F199-4A46-BF3A-8383621CB477}" dt="2023-06-27T20:12:07.705" v="7513" actId="207"/>
          <ac:spMkLst>
            <pc:docMk/>
            <pc:sldMk cId="2968679684" sldId="495"/>
            <ac:spMk id="16" creationId="{4EF0A85C-D886-A44B-95BD-661462D7E04F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7" creationId="{37BA4E78-FAF2-81F6-F0DE-FADD7CF9FD45}"/>
          </ac:spMkLst>
        </pc:spChg>
        <pc:picChg chg="del">
          <ac:chgData name="Richard Chalk" userId="287f8aa4f4de1d19" providerId="LiveId" clId="{2B8EF38D-F199-4A46-BF3A-8383621CB477}" dt="2023-06-27T13:35:33.712" v="4369" actId="478"/>
          <ac:picMkLst>
            <pc:docMk/>
            <pc:sldMk cId="2968679684" sldId="495"/>
            <ac:picMk id="18" creationId="{04E8523B-2D3A-5106-90D9-D228D396E8DD}"/>
          </ac:picMkLst>
        </pc:picChg>
        <pc:picChg chg="del">
          <ac:chgData name="Richard Chalk" userId="287f8aa4f4de1d19" providerId="LiveId" clId="{2B8EF38D-F199-4A46-BF3A-8383621CB477}" dt="2023-06-27T13:35:40.832" v="4371" actId="478"/>
          <ac:picMkLst>
            <pc:docMk/>
            <pc:sldMk cId="2968679684" sldId="495"/>
            <ac:picMk id="5122" creationId="{90D0A473-D405-919F-9E9B-C6193D90BA9D}"/>
          </ac:picMkLst>
        </pc:picChg>
      </pc:sldChg>
      <pc:sldChg chg="addSp delSp modSp add mod ord modNotesTx">
        <pc:chgData name="Richard Chalk" userId="287f8aa4f4de1d19" providerId="LiveId" clId="{2B8EF38D-F199-4A46-BF3A-8383621CB477}" dt="2023-06-27T20:15:53.626" v="7518" actId="6549"/>
        <pc:sldMkLst>
          <pc:docMk/>
          <pc:sldMk cId="2368880565" sldId="496"/>
        </pc:sldMkLst>
        <pc:spChg chg="add del">
          <ac:chgData name="Richard Chalk" userId="287f8aa4f4de1d19" providerId="LiveId" clId="{2B8EF38D-F199-4A46-BF3A-8383621CB477}" dt="2023-06-27T14:23:41.743" v="5700" actId="478"/>
          <ac:spMkLst>
            <pc:docMk/>
            <pc:sldMk cId="2368880565" sldId="496"/>
            <ac:spMk id="2" creationId="{A03A268F-3CAF-F939-1630-AAA7657DEBF5}"/>
          </ac:spMkLst>
        </pc:spChg>
        <pc:spChg chg="mod">
          <ac:chgData name="Richard Chalk" userId="287f8aa4f4de1d19" providerId="LiveId" clId="{2B8EF38D-F199-4A46-BF3A-8383621CB477}" dt="2023-06-27T12:36:01.197" v="3948" actId="20577"/>
          <ac:spMkLst>
            <pc:docMk/>
            <pc:sldMk cId="2368880565" sldId="496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20:06:22.789" v="7340" actId="6549"/>
          <ac:spMkLst>
            <pc:docMk/>
            <pc:sldMk cId="2368880565" sldId="496"/>
            <ac:spMk id="8" creationId="{00A6E542-CFBE-5F57-A400-F74E7AD5A080}"/>
          </ac:spMkLst>
        </pc:spChg>
        <pc:spChg chg="del">
          <ac:chgData name="Richard Chalk" userId="287f8aa4f4de1d19" providerId="LiveId" clId="{2B8EF38D-F199-4A46-BF3A-8383621CB477}" dt="2023-06-27T14:25:37.824" v="5751" actId="478"/>
          <ac:spMkLst>
            <pc:docMk/>
            <pc:sldMk cId="2368880565" sldId="496"/>
            <ac:spMk id="11" creationId="{34D08F20-1074-DBCC-BF90-B576C54E8BFD}"/>
          </ac:spMkLst>
        </pc:spChg>
        <pc:spChg chg="del">
          <ac:chgData name="Richard Chalk" userId="287f8aa4f4de1d19" providerId="LiveId" clId="{2B8EF38D-F199-4A46-BF3A-8383621CB477}" dt="2023-06-27T14:25:35.973" v="5750" actId="478"/>
          <ac:spMkLst>
            <pc:docMk/>
            <pc:sldMk cId="2368880565" sldId="496"/>
            <ac:spMk id="15" creationId="{1FA934E4-F09D-A434-225B-0A01DB2E1161}"/>
          </ac:spMkLst>
        </pc:spChg>
        <pc:spChg chg="mod">
          <ac:chgData name="Richard Chalk" userId="287f8aa4f4de1d19" providerId="LiveId" clId="{2B8EF38D-F199-4A46-BF3A-8383621CB477}" dt="2023-06-27T14:28:58.915" v="5909" actId="113"/>
          <ac:spMkLst>
            <pc:docMk/>
            <pc:sldMk cId="2368880565" sldId="496"/>
            <ac:spMk id="16" creationId="{4EF0A85C-D886-A44B-95BD-661462D7E04F}"/>
          </ac:spMkLst>
        </pc:spChg>
        <pc:spChg chg="del">
          <ac:chgData name="Richard Chalk" userId="287f8aa4f4de1d19" providerId="LiveId" clId="{2B8EF38D-F199-4A46-BF3A-8383621CB477}" dt="2023-06-27T14:24:24.766" v="5704" actId="478"/>
          <ac:spMkLst>
            <pc:docMk/>
            <pc:sldMk cId="2368880565" sldId="496"/>
            <ac:spMk id="17" creationId="{37BA4E78-FAF2-81F6-F0DE-FADD7CF9FD45}"/>
          </ac:spMkLst>
        </pc:spChg>
        <pc:picChg chg="add mod">
          <ac:chgData name="Richard Chalk" userId="287f8aa4f4de1d19" providerId="LiveId" clId="{2B8EF38D-F199-4A46-BF3A-8383621CB477}" dt="2023-06-27T14:23:52.326" v="5702"/>
          <ac:picMkLst>
            <pc:docMk/>
            <pc:sldMk cId="2368880565" sldId="496"/>
            <ac:picMk id="3" creationId="{E6F120F5-354C-B2EB-3EB2-2BFD6A2024C7}"/>
          </ac:picMkLst>
        </pc:picChg>
        <pc:picChg chg="del">
          <ac:chgData name="Richard Chalk" userId="287f8aa4f4de1d19" providerId="LiveId" clId="{2B8EF38D-F199-4A46-BF3A-8383621CB477}" dt="2023-06-27T14:24:23.492" v="5703" actId="478"/>
          <ac:picMkLst>
            <pc:docMk/>
            <pc:sldMk cId="2368880565" sldId="496"/>
            <ac:picMk id="18" creationId="{04E8523B-2D3A-5106-90D9-D228D396E8DD}"/>
          </ac:picMkLst>
        </pc:picChg>
        <pc:picChg chg="del">
          <ac:chgData name="Richard Chalk" userId="287f8aa4f4de1d19" providerId="LiveId" clId="{2B8EF38D-F199-4A46-BF3A-8383621CB477}" dt="2023-06-27T14:23:43.502" v="5701" actId="478"/>
          <ac:picMkLst>
            <pc:docMk/>
            <pc:sldMk cId="2368880565" sldId="496"/>
            <ac:picMk id="5122" creationId="{90D0A473-D405-919F-9E9B-C6193D90BA9D}"/>
          </ac:picMkLst>
        </pc:picChg>
        <pc:cxnChg chg="del">
          <ac:chgData name="Richard Chalk" userId="287f8aa4f4de1d19" providerId="LiveId" clId="{2B8EF38D-F199-4A46-BF3A-8383621CB477}" dt="2023-06-27T14:26:38.566" v="5764" actId="478"/>
          <ac:cxnSpMkLst>
            <pc:docMk/>
            <pc:sldMk cId="2368880565" sldId="496"/>
            <ac:cxnSpMk id="4" creationId="{8E10E644-46F5-F891-B4EC-377F5D56B5D8}"/>
          </ac:cxnSpMkLst>
        </pc:cxnChg>
        <pc:cxnChg chg="add mod">
          <ac:chgData name="Richard Chalk" userId="287f8aa4f4de1d19" providerId="LiveId" clId="{2B8EF38D-F199-4A46-BF3A-8383621CB477}" dt="2023-06-27T14:28:49.598" v="5908" actId="1037"/>
          <ac:cxnSpMkLst>
            <pc:docMk/>
            <pc:sldMk cId="2368880565" sldId="496"/>
            <ac:cxnSpMk id="9" creationId="{5E950C6B-A52F-CD33-B327-A6DC18D6427E}"/>
          </ac:cxnSpMkLst>
        </pc:cxnChg>
      </pc:sldChg>
      <pc:sldChg chg="addSp delSp modSp add mod modNotesTx">
        <pc:chgData name="Richard Chalk" userId="287f8aa4f4de1d19" providerId="LiveId" clId="{2B8EF38D-F199-4A46-BF3A-8383621CB477}" dt="2023-06-27T17:06:41.355" v="6969"/>
        <pc:sldMkLst>
          <pc:docMk/>
          <pc:sldMk cId="759386070" sldId="497"/>
        </pc:sldMkLst>
        <pc:spChg chg="mod">
          <ac:chgData name="Richard Chalk" userId="287f8aa4f4de1d19" providerId="LiveId" clId="{2B8EF38D-F199-4A46-BF3A-8383621CB477}" dt="2023-06-27T16:55:37.292" v="6900" actId="113"/>
          <ac:spMkLst>
            <pc:docMk/>
            <pc:sldMk cId="759386070" sldId="497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6:56:49.472" v="6945" actId="20577"/>
          <ac:spMkLst>
            <pc:docMk/>
            <pc:sldMk cId="759386070" sldId="497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2:46:37.749" v="4127" actId="20577"/>
          <ac:spMkLst>
            <pc:docMk/>
            <pc:sldMk cId="759386070" sldId="497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6:42:57.421" v="6674" actId="478"/>
          <ac:spMkLst>
            <pc:docMk/>
            <pc:sldMk cId="759386070" sldId="497"/>
            <ac:spMk id="8" creationId="{B95AA0FD-51A2-900C-DA46-96027AAFB65A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5" creationId="{224494BA-550F-E31C-2124-83DDE4ED3720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7" creationId="{B26AB41B-4B6F-4DD4-94E4-D10A41809965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8" creationId="{2792C14D-24DC-AFA9-E3FF-6129920D5213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9" creationId="{4912EBB0-76F4-9205-033F-A70FDEFC0A24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20" creationId="{2A59015F-9B46-EFE3-3A35-A5D6592A6630}"/>
          </ac:spMkLst>
        </pc:spChg>
        <pc:picChg chg="add mod">
          <ac:chgData name="Richard Chalk" userId="287f8aa4f4de1d19" providerId="LiveId" clId="{2B8EF38D-F199-4A46-BF3A-8383621CB477}" dt="2023-06-27T16:43:14.123" v="6676"/>
          <ac:picMkLst>
            <pc:docMk/>
            <pc:sldMk cId="759386070" sldId="497"/>
            <ac:picMk id="9" creationId="{D032BFC8-516D-46AF-5F51-086BB1BF8065}"/>
          </ac:picMkLst>
        </pc:picChg>
        <pc:picChg chg="del">
          <ac:chgData name="Richard Chalk" userId="287f8aa4f4de1d19" providerId="LiveId" clId="{2B8EF38D-F199-4A46-BF3A-8383621CB477}" dt="2023-06-27T16:43:13.793" v="6675" actId="478"/>
          <ac:picMkLst>
            <pc:docMk/>
            <pc:sldMk cId="759386070" sldId="497"/>
            <ac:picMk id="10" creationId="{62C8EA3D-8CA7-9E89-8F8D-33F2C192B73F}"/>
          </ac:picMkLst>
        </pc:picChg>
        <pc:picChg chg="add mod">
          <ac:chgData name="Richard Chalk" userId="287f8aa4f4de1d19" providerId="LiveId" clId="{2B8EF38D-F199-4A46-BF3A-8383621CB477}" dt="2023-06-27T16:57:01.105" v="6948" actId="1076"/>
          <ac:picMkLst>
            <pc:docMk/>
            <pc:sldMk cId="759386070" sldId="497"/>
            <ac:picMk id="11" creationId="{21790CD6-316D-D2A2-3645-51BE3E024507}"/>
          </ac:picMkLst>
        </pc:picChg>
        <pc:picChg chg="del">
          <ac:chgData name="Richard Chalk" userId="287f8aa4f4de1d19" providerId="LiveId" clId="{2B8EF38D-F199-4A46-BF3A-8383621CB477}" dt="2023-06-27T16:46:13.371" v="6741" actId="478"/>
          <ac:picMkLst>
            <pc:docMk/>
            <pc:sldMk cId="759386070" sldId="497"/>
            <ac:picMk id="12" creationId="{11805E21-785A-35E6-4E26-81D769067897}"/>
          </ac:picMkLst>
        </pc:picChg>
        <pc:picChg chg="add mod">
          <ac:chgData name="Richard Chalk" userId="287f8aa4f4de1d19" providerId="LiveId" clId="{2B8EF38D-F199-4A46-BF3A-8383621CB477}" dt="2023-06-27T16:46:22.791" v="6749" actId="1035"/>
          <ac:picMkLst>
            <pc:docMk/>
            <pc:sldMk cId="759386070" sldId="497"/>
            <ac:picMk id="4098" creationId="{BF4ACAB2-61C4-66A0-7692-149FC5B8E968}"/>
          </ac:picMkLst>
        </pc:picChg>
      </pc:sldChg>
      <pc:sldChg chg="addSp modSp add mod">
        <pc:chgData name="Richard Chalk" userId="287f8aa4f4de1d19" providerId="LiveId" clId="{2B8EF38D-F199-4A46-BF3A-8383621CB477}" dt="2023-06-27T14:14:04.599" v="5601" actId="1036"/>
        <pc:sldMkLst>
          <pc:docMk/>
          <pc:sldMk cId="1846627694" sldId="498"/>
        </pc:sldMkLst>
        <pc:spChg chg="add mod">
          <ac:chgData name="Richard Chalk" userId="287f8aa4f4de1d19" providerId="LiveId" clId="{2B8EF38D-F199-4A46-BF3A-8383621CB477}" dt="2023-06-27T14:01:27.770" v="5135" actId="1038"/>
          <ac:spMkLst>
            <pc:docMk/>
            <pc:sldMk cId="1846627694" sldId="498"/>
            <ac:spMk id="2" creationId="{B76DE59C-2EF6-C849-C5F2-883F28CB2D10}"/>
          </ac:spMkLst>
        </pc:spChg>
        <pc:spChg chg="mod">
          <ac:chgData name="Richard Chalk" userId="287f8aa4f4de1d19" providerId="LiveId" clId="{2B8EF38D-F199-4A46-BF3A-8383621CB477}" dt="2023-06-27T14:01:09.678" v="5116" actId="14100"/>
          <ac:spMkLst>
            <pc:docMk/>
            <pc:sldMk cId="1846627694" sldId="498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3:47:27.520" v="4505" actId="20577"/>
          <ac:spMkLst>
            <pc:docMk/>
            <pc:sldMk cId="1846627694" sldId="498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3:55:54.069" v="5051" actId="403"/>
          <ac:spMkLst>
            <pc:docMk/>
            <pc:sldMk cId="1846627694" sldId="498"/>
            <ac:spMk id="8" creationId="{DF004F94-F5FF-62C5-0749-151CDAA54777}"/>
          </ac:spMkLst>
        </pc:spChg>
        <pc:spChg chg="add mod">
          <ac:chgData name="Richard Chalk" userId="287f8aa4f4de1d19" providerId="LiveId" clId="{2B8EF38D-F199-4A46-BF3A-8383621CB477}" dt="2023-06-27T13:55:10.295" v="5048" actId="1036"/>
          <ac:spMkLst>
            <pc:docMk/>
            <pc:sldMk cId="1846627694" sldId="498"/>
            <ac:spMk id="9" creationId="{15470247-125F-2151-26B3-D100263E4FE4}"/>
          </ac:spMkLst>
        </pc:spChg>
        <pc:spChg chg="add mod">
          <ac:chgData name="Richard Chalk" userId="287f8aa4f4de1d19" providerId="LiveId" clId="{2B8EF38D-F199-4A46-BF3A-8383621CB477}" dt="2023-06-27T14:13:56.892" v="5594" actId="14100"/>
          <ac:spMkLst>
            <pc:docMk/>
            <pc:sldMk cId="1846627694" sldId="498"/>
            <ac:spMk id="10" creationId="{60EA2332-8EFC-302C-35D3-49C7644E708D}"/>
          </ac:spMkLst>
        </pc:spChg>
        <pc:spChg chg="add mod">
          <ac:chgData name="Richard Chalk" userId="287f8aa4f4de1d19" providerId="LiveId" clId="{2B8EF38D-F199-4A46-BF3A-8383621CB477}" dt="2023-06-27T14:14:04.599" v="5601" actId="1036"/>
          <ac:spMkLst>
            <pc:docMk/>
            <pc:sldMk cId="1846627694" sldId="498"/>
            <ac:spMk id="11" creationId="{74D6E478-BA18-556C-6829-86AB26FA0DDA}"/>
          </ac:spMkLst>
        </pc:spChg>
        <pc:spChg chg="mod">
          <ac:chgData name="Richard Chalk" userId="287f8aa4f4de1d19" providerId="LiveId" clId="{2B8EF38D-F199-4A46-BF3A-8383621CB477}" dt="2023-06-27T14:01:23.001" v="5123" actId="20577"/>
          <ac:spMkLst>
            <pc:docMk/>
            <pc:sldMk cId="1846627694" sldId="498"/>
            <ac:spMk id="16" creationId="{4EF0A85C-D886-A44B-95BD-661462D7E04F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16:19.481" v="7528" actId="20577"/>
        <pc:sldMkLst>
          <pc:docMk/>
          <pc:sldMk cId="3481731746" sldId="499"/>
        </pc:sldMkLst>
        <pc:spChg chg="del">
          <ac:chgData name="Richard Chalk" userId="287f8aa4f4de1d19" providerId="LiveId" clId="{2B8EF38D-F199-4A46-BF3A-8383621CB477}" dt="2023-06-27T14:03:31.273" v="5170" actId="478"/>
          <ac:spMkLst>
            <pc:docMk/>
            <pc:sldMk cId="3481731746" sldId="499"/>
            <ac:spMk id="2" creationId="{B76DE59C-2EF6-C849-C5F2-883F28CB2D10}"/>
          </ac:spMkLst>
        </pc:spChg>
        <pc:spChg chg="mod">
          <ac:chgData name="Richard Chalk" userId="287f8aa4f4de1d19" providerId="LiveId" clId="{2B8EF38D-F199-4A46-BF3A-8383621CB477}" dt="2023-06-27T20:14:06.860" v="7517" actId="207"/>
          <ac:spMkLst>
            <pc:docMk/>
            <pc:sldMk cId="3481731746" sldId="499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4:02:15.200" v="5152" actId="6549"/>
          <ac:spMkLst>
            <pc:docMk/>
            <pc:sldMk cId="3481731746" sldId="499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4:09:09.423" v="5391" actId="478"/>
          <ac:spMkLst>
            <pc:docMk/>
            <pc:sldMk cId="3481731746" sldId="499"/>
            <ac:spMk id="8" creationId="{DF004F94-F5FF-62C5-0749-151CDAA54777}"/>
          </ac:spMkLst>
        </pc:spChg>
        <pc:spChg chg="del">
          <ac:chgData name="Richard Chalk" userId="287f8aa4f4de1d19" providerId="LiveId" clId="{2B8EF38D-F199-4A46-BF3A-8383621CB477}" dt="2023-06-27T14:09:10.468" v="5392" actId="478"/>
          <ac:spMkLst>
            <pc:docMk/>
            <pc:sldMk cId="3481731746" sldId="499"/>
            <ac:spMk id="9" creationId="{15470247-125F-2151-26B3-D100263E4FE4}"/>
          </ac:spMkLst>
        </pc:spChg>
        <pc:spChg chg="add mod">
          <ac:chgData name="Richard Chalk" userId="287f8aa4f4de1d19" providerId="LiveId" clId="{2B8EF38D-F199-4A46-BF3A-8383621CB477}" dt="2023-06-27T14:07:43.588" v="5390" actId="1038"/>
          <ac:spMkLst>
            <pc:docMk/>
            <pc:sldMk cId="3481731746" sldId="499"/>
            <ac:spMk id="10" creationId="{B51B9175-6A56-4FC6-C362-D5112B47381B}"/>
          </ac:spMkLst>
        </pc:spChg>
        <pc:spChg chg="mod">
          <ac:chgData name="Richard Chalk" userId="287f8aa4f4de1d19" providerId="LiveId" clId="{2B8EF38D-F199-4A46-BF3A-8383621CB477}" dt="2023-06-27T14:07:31.955" v="5381" actId="14100"/>
          <ac:spMkLst>
            <pc:docMk/>
            <pc:sldMk cId="3481731746" sldId="499"/>
            <ac:spMk id="16" creationId="{4EF0A85C-D886-A44B-95BD-661462D7E04F}"/>
          </ac:spMkLst>
        </pc:spChg>
        <pc:picChg chg="add mod">
          <ac:chgData name="Richard Chalk" userId="287f8aa4f4de1d19" providerId="LiveId" clId="{2B8EF38D-F199-4A46-BF3A-8383621CB477}" dt="2023-06-27T14:07:43.588" v="5390" actId="1038"/>
          <ac:picMkLst>
            <pc:docMk/>
            <pc:sldMk cId="3481731746" sldId="499"/>
            <ac:picMk id="11" creationId="{F39E0618-58FB-3D74-EE72-E919BD231969}"/>
          </ac:picMkLst>
        </pc:picChg>
      </pc:sldChg>
      <pc:sldChg chg="addSp modSp add mod">
        <pc:chgData name="Richard Chalk" userId="287f8aa4f4de1d19" providerId="LiveId" clId="{2B8EF38D-F199-4A46-BF3A-8383621CB477}" dt="2023-06-27T20:17:34.998" v="7530" actId="207"/>
        <pc:sldMkLst>
          <pc:docMk/>
          <pc:sldMk cId="2590251995" sldId="500"/>
        </pc:sldMkLst>
        <pc:spChg chg="add mod">
          <ac:chgData name="Richard Chalk" userId="287f8aa4f4de1d19" providerId="LiveId" clId="{2B8EF38D-F199-4A46-BF3A-8383621CB477}" dt="2023-06-27T14:22:48.374" v="5693" actId="20577"/>
          <ac:spMkLst>
            <pc:docMk/>
            <pc:sldMk cId="2590251995" sldId="500"/>
            <ac:spMk id="2" creationId="{EDBBC4DA-7B1C-9230-C5E4-7C6403275FC7}"/>
          </ac:spMkLst>
        </pc:spChg>
        <pc:spChg chg="mod">
          <ac:chgData name="Richard Chalk" userId="287f8aa4f4de1d19" providerId="LiveId" clId="{2B8EF38D-F199-4A46-BF3A-8383621CB477}" dt="2023-06-27T14:23:17.300" v="5698" actId="20577"/>
          <ac:spMkLst>
            <pc:docMk/>
            <pc:sldMk cId="2590251995" sldId="500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4:18:33.141" v="5622" actId="20577"/>
          <ac:spMkLst>
            <pc:docMk/>
            <pc:sldMk cId="2590251995" sldId="500"/>
            <ac:spMk id="7" creationId="{EBD62573-4B50-EAD6-8C7E-C3AE6A9F45B4}"/>
          </ac:spMkLst>
        </pc:spChg>
        <pc:spChg chg="mod">
          <ac:chgData name="Richard Chalk" userId="287f8aa4f4de1d19" providerId="LiveId" clId="{2B8EF38D-F199-4A46-BF3A-8383621CB477}" dt="2023-06-27T20:17:34.998" v="7530" actId="207"/>
          <ac:spMkLst>
            <pc:docMk/>
            <pc:sldMk cId="2590251995" sldId="500"/>
            <ac:spMk id="16" creationId="{4EF0A85C-D886-A44B-95BD-661462D7E04F}"/>
          </ac:spMkLst>
        </pc:spChg>
        <pc:picChg chg="add mod">
          <ac:chgData name="Richard Chalk" userId="287f8aa4f4de1d19" providerId="LiveId" clId="{2B8EF38D-F199-4A46-BF3A-8383621CB477}" dt="2023-06-27T14:22:36.734" v="5691" actId="1076"/>
          <ac:picMkLst>
            <pc:docMk/>
            <pc:sldMk cId="2590251995" sldId="500"/>
            <ac:picMk id="8" creationId="{C52DAC80-D2DD-BA97-785D-A97A5784707F}"/>
          </ac:picMkLst>
        </pc:picChg>
        <pc:picChg chg="add mod">
          <ac:chgData name="Richard Chalk" userId="287f8aa4f4de1d19" providerId="LiveId" clId="{2B8EF38D-F199-4A46-BF3A-8383621CB477}" dt="2023-06-27T14:23:19.604" v="5699" actId="1076"/>
          <ac:picMkLst>
            <pc:docMk/>
            <pc:sldMk cId="2590251995" sldId="500"/>
            <ac:picMk id="9" creationId="{56780568-7A6E-14F7-8F4E-45873FCF705A}"/>
          </ac:picMkLst>
        </pc:picChg>
      </pc:sldChg>
      <pc:sldChg chg="delSp modSp add mod modNotesTx">
        <pc:chgData name="Richard Chalk" userId="287f8aa4f4de1d19" providerId="LiveId" clId="{2B8EF38D-F199-4A46-BF3A-8383621CB477}" dt="2023-06-27T14:38:30.803" v="6233" actId="207"/>
        <pc:sldMkLst>
          <pc:docMk/>
          <pc:sldMk cId="672458676" sldId="501"/>
        </pc:sldMkLst>
        <pc:spChg chg="mod">
          <ac:chgData name="Richard Chalk" userId="287f8aa4f4de1d19" providerId="LiveId" clId="{2B8EF38D-F199-4A46-BF3A-8383621CB477}" dt="2023-06-27T14:31:32.777" v="6144"/>
          <ac:spMkLst>
            <pc:docMk/>
            <pc:sldMk cId="672458676" sldId="501"/>
            <ac:spMk id="4" creationId="{4771B46A-233B-C554-9461-6E930E187917}"/>
          </ac:spMkLst>
        </pc:spChg>
        <pc:spChg chg="mod">
          <ac:chgData name="Richard Chalk" userId="287f8aa4f4de1d19" providerId="LiveId" clId="{2B8EF38D-F199-4A46-BF3A-8383621CB477}" dt="2023-06-27T14:38:30.803" v="6233" actId="207"/>
          <ac:spMkLst>
            <pc:docMk/>
            <pc:sldMk cId="672458676" sldId="501"/>
            <ac:spMk id="658" creationId="{00000000-0000-0000-0000-000000000000}"/>
          </ac:spMkLst>
        </pc:spChg>
        <pc:picChg chg="del">
          <ac:chgData name="Richard Chalk" userId="287f8aa4f4de1d19" providerId="LiveId" clId="{2B8EF38D-F199-4A46-BF3A-8383621CB477}" dt="2023-06-27T14:34:24.201" v="6170" actId="478"/>
          <ac:picMkLst>
            <pc:docMk/>
            <pc:sldMk cId="672458676" sldId="501"/>
            <ac:picMk id="8" creationId="{E5607B56-ABC4-3CC2-B18D-157B93F6F12C}"/>
          </ac:picMkLst>
        </pc:picChg>
      </pc:sldChg>
    </pc:docChg>
  </pc:docChgLst>
  <pc:docChgLst>
    <pc:chgData name="Richard Chalk" userId="287f8aa4f4de1d19" providerId="LiveId" clId="{23EED2F8-B88B-41D3-B692-619C61F7DB33}"/>
    <pc:docChg chg="undo custSel addSld delSld modSld">
      <pc:chgData name="Richard Chalk" userId="287f8aa4f4de1d19" providerId="LiveId" clId="{23EED2F8-B88B-41D3-B692-619C61F7DB33}" dt="2023-05-29T14:21:28.285" v="5852" actId="207"/>
      <pc:docMkLst>
        <pc:docMk/>
      </pc:docMkLst>
      <pc:sldChg chg="addSp delSp modSp mod">
        <pc:chgData name="Richard Chalk" userId="287f8aa4f4de1d19" providerId="LiveId" clId="{23EED2F8-B88B-41D3-B692-619C61F7DB33}" dt="2023-05-29T12:09:29.471" v="4971" actId="167"/>
        <pc:sldMkLst>
          <pc:docMk/>
          <pc:sldMk cId="0" sldId="299"/>
        </pc:sldMkLst>
        <pc:spChg chg="del">
          <ac:chgData name="Richard Chalk" userId="287f8aa4f4de1d19" providerId="LiveId" clId="{23EED2F8-B88B-41D3-B692-619C61F7DB33}" dt="2023-05-29T08:10:08.523" v="22" actId="478"/>
          <ac:spMkLst>
            <pc:docMk/>
            <pc:sldMk cId="0" sldId="299"/>
            <ac:spMk id="8" creationId="{ED4034BF-9681-112F-0FAB-73923168F7F7}"/>
          </ac:spMkLst>
        </pc:spChg>
        <pc:spChg chg="del">
          <ac:chgData name="Richard Chalk" userId="287f8aa4f4de1d19" providerId="LiveId" clId="{23EED2F8-B88B-41D3-B692-619C61F7DB33}" dt="2023-05-29T08:10:10.006" v="23" actId="478"/>
          <ac:spMkLst>
            <pc:docMk/>
            <pc:sldMk cId="0" sldId="299"/>
            <ac:spMk id="9" creationId="{CCEA4855-3742-0F67-41FF-2E633499E6F3}"/>
          </ac:spMkLst>
        </pc:spChg>
        <pc:spChg chg="del">
          <ac:chgData name="Richard Chalk" userId="287f8aa4f4de1d19" providerId="LiveId" clId="{23EED2F8-B88B-41D3-B692-619C61F7DB33}" dt="2023-05-29T08:10:12.465" v="24" actId="478"/>
          <ac:spMkLst>
            <pc:docMk/>
            <pc:sldMk cId="0" sldId="299"/>
            <ac:spMk id="10" creationId="{4954C17A-179C-416C-29F4-C3A75547DF4E}"/>
          </ac:spMkLst>
        </pc:spChg>
        <pc:spChg chg="mod">
          <ac:chgData name="Richard Chalk" userId="287f8aa4f4de1d19" providerId="LiveId" clId="{23EED2F8-B88B-41D3-B692-619C61F7DB33}" dt="2023-05-29T12:09:06.562" v="4965" actId="1076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23EED2F8-B88B-41D3-B692-619C61F7DB33}" dt="2023-05-29T09:35:32.770" v="2515" actId="207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12:09:09.887" v="4966"/>
          <ac:picMkLst>
            <pc:docMk/>
            <pc:sldMk cId="0" sldId="299"/>
            <ac:picMk id="2" creationId="{27DA1126-0BE6-5D16-1C95-67BFE4274FDF}"/>
          </ac:picMkLst>
        </pc:picChg>
        <pc:picChg chg="add mod">
          <ac:chgData name="Richard Chalk" userId="287f8aa4f4de1d19" providerId="LiveId" clId="{23EED2F8-B88B-41D3-B692-619C61F7DB33}" dt="2023-05-29T12:09:29.471" v="4971" actId="167"/>
          <ac:picMkLst>
            <pc:docMk/>
            <pc:sldMk cId="0" sldId="299"/>
            <ac:picMk id="3" creationId="{E5B51BAC-2D33-2D98-6DA7-CA2027529AFA}"/>
          </ac:picMkLst>
        </pc:picChg>
        <pc:picChg chg="del">
          <ac:chgData name="Richard Chalk" userId="287f8aa4f4de1d19" providerId="LiveId" clId="{23EED2F8-B88B-41D3-B692-619C61F7DB33}" dt="2023-05-29T08:10:12.465" v="24" actId="478"/>
          <ac:picMkLst>
            <pc:docMk/>
            <pc:sldMk cId="0" sldId="299"/>
            <ac:picMk id="11" creationId="{34BE43FA-7C45-A149-7F08-7DEC314E6BF4}"/>
          </ac:picMkLst>
        </pc:picChg>
        <pc:picChg chg="del">
          <ac:chgData name="Richard Chalk" userId="287f8aa4f4de1d19" providerId="LiveId" clId="{23EED2F8-B88B-41D3-B692-619C61F7DB33}" dt="2023-05-29T08:10:06.440" v="21" actId="478"/>
          <ac:picMkLst>
            <pc:docMk/>
            <pc:sldMk cId="0" sldId="299"/>
            <ac:picMk id="1026" creationId="{856A9D6A-4E20-880F-8DD9-FA385A31654B}"/>
          </ac:picMkLst>
        </pc:picChg>
      </pc:sldChg>
      <pc:sldChg chg="modSp mod">
        <pc:chgData name="Richard Chalk" userId="287f8aa4f4de1d19" providerId="LiveId" clId="{23EED2F8-B88B-41D3-B692-619C61F7DB33}" dt="2023-05-29T14:19:22.785" v="5841" actId="20577"/>
        <pc:sldMkLst>
          <pc:docMk/>
          <pc:sldMk cId="3213385662" sldId="309"/>
        </pc:sldMkLst>
        <pc:spChg chg="mod">
          <ac:chgData name="Richard Chalk" userId="287f8aa4f4de1d19" providerId="LiveId" clId="{23EED2F8-B88B-41D3-B692-619C61F7DB33}" dt="2023-05-29T14:19:22.785" v="584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2636729480" sldId="330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736325870" sldId="335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3796371140" sldId="336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1961463139" sldId="337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450334359" sldId="338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54387181" sldId="339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2136242104" sldId="340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3442611223" sldId="341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1482596028" sldId="342"/>
        </pc:sldMkLst>
      </pc:sldChg>
      <pc:sldChg chg="new del">
        <pc:chgData name="Richard Chalk" userId="287f8aa4f4de1d19" providerId="LiveId" clId="{23EED2F8-B88B-41D3-B692-619C61F7DB33}" dt="2023-05-29T12:08:59.211" v="4964" actId="47"/>
        <pc:sldMkLst>
          <pc:docMk/>
          <pc:sldMk cId="331560309" sldId="343"/>
        </pc:sldMkLst>
      </pc:sldChg>
      <pc:sldChg chg="addSp delSp modSp add mod">
        <pc:chgData name="Richard Chalk" userId="287f8aa4f4de1d19" providerId="LiveId" clId="{23EED2F8-B88B-41D3-B692-619C61F7DB33}" dt="2023-05-29T12:10:07.896" v="4980" actId="20577"/>
        <pc:sldMkLst>
          <pc:docMk/>
          <pc:sldMk cId="3473543632" sldId="344"/>
        </pc:sldMkLst>
        <pc:spChg chg="mod">
          <ac:chgData name="Richard Chalk" userId="287f8aa4f4de1d19" providerId="LiveId" clId="{23EED2F8-B88B-41D3-B692-619C61F7DB33}" dt="2023-05-29T08:17:07.521" v="99" actId="20577"/>
          <ac:spMkLst>
            <pc:docMk/>
            <pc:sldMk cId="3473543632" sldId="344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24:58.627" v="268" actId="478"/>
          <ac:spMkLst>
            <pc:docMk/>
            <pc:sldMk cId="3473543632" sldId="344"/>
            <ac:spMk id="12" creationId="{6A8F2775-4427-6D4B-E666-E53DE2E375BC}"/>
          </ac:spMkLst>
        </pc:spChg>
        <pc:spChg chg="mod">
          <ac:chgData name="Richard Chalk" userId="287f8aa4f4de1d19" providerId="LiveId" clId="{23EED2F8-B88B-41D3-B692-619C61F7DB33}" dt="2023-05-29T12:10:07.896" v="4980" actId="20577"/>
          <ac:spMkLst>
            <pc:docMk/>
            <pc:sldMk cId="3473543632" sldId="344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08:33:29.344" v="569" actId="1076"/>
          <ac:picMkLst>
            <pc:docMk/>
            <pc:sldMk cId="3473543632" sldId="344"/>
            <ac:picMk id="1026" creationId="{3C4FDD98-AA4A-DE13-4A15-B3BD51122026}"/>
          </ac:picMkLst>
        </pc:picChg>
      </pc:sldChg>
      <pc:sldChg chg="addSp delSp modSp add mod">
        <pc:chgData name="Richard Chalk" userId="287f8aa4f4de1d19" providerId="LiveId" clId="{23EED2F8-B88B-41D3-B692-619C61F7DB33}" dt="2023-05-29T09:41:19.681" v="2845" actId="113"/>
        <pc:sldMkLst>
          <pc:docMk/>
          <pc:sldMk cId="253933676" sldId="345"/>
        </pc:sldMkLst>
        <pc:spChg chg="add del mod">
          <ac:chgData name="Richard Chalk" userId="287f8aa4f4de1d19" providerId="LiveId" clId="{23EED2F8-B88B-41D3-B692-619C61F7DB33}" dt="2023-05-29T08:30:41.693" v="498" actId="478"/>
          <ac:spMkLst>
            <pc:docMk/>
            <pc:sldMk cId="253933676" sldId="345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9:39:39.191" v="2769" actId="1076"/>
          <ac:spMkLst>
            <pc:docMk/>
            <pc:sldMk cId="253933676" sldId="345"/>
            <ac:spMk id="4" creationId="{4771B46A-233B-C554-9461-6E930E187917}"/>
          </ac:spMkLst>
        </pc:spChg>
        <pc:spChg chg="add del mod">
          <ac:chgData name="Richard Chalk" userId="287f8aa4f4de1d19" providerId="LiveId" clId="{23EED2F8-B88B-41D3-B692-619C61F7DB33}" dt="2023-05-29T08:31:09.036" v="503" actId="478"/>
          <ac:spMkLst>
            <pc:docMk/>
            <pc:sldMk cId="253933676" sldId="345"/>
            <ac:spMk id="7" creationId="{8DB3D39D-092C-9B3A-09FF-3F7F50AA455A}"/>
          </ac:spMkLst>
        </pc:spChg>
        <pc:spChg chg="add mod">
          <ac:chgData name="Richard Chalk" userId="287f8aa4f4de1d19" providerId="LiveId" clId="{23EED2F8-B88B-41D3-B692-619C61F7DB33}" dt="2023-05-29T09:41:19.681" v="2845" actId="113"/>
          <ac:spMkLst>
            <pc:docMk/>
            <pc:sldMk cId="253933676" sldId="345"/>
            <ac:spMk id="10" creationId="{AC6B5360-4A99-F9A2-4608-549F9670D54C}"/>
          </ac:spMkLst>
        </pc:spChg>
        <pc:spChg chg="del">
          <ac:chgData name="Richard Chalk" userId="287f8aa4f4de1d19" providerId="LiveId" clId="{23EED2F8-B88B-41D3-B692-619C61F7DB33}" dt="2023-05-29T08:24:52.947" v="267" actId="478"/>
          <ac:spMkLst>
            <pc:docMk/>
            <pc:sldMk cId="253933676" sldId="345"/>
            <ac:spMk id="12" creationId="{6A8F2775-4427-6D4B-E666-E53DE2E375BC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4" creationId="{8C5307C6-DCAD-3491-F05B-D86EDCB8C0A1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5" creationId="{244A2E00-375C-8212-05E9-A7003A6CBCE6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6" creationId="{9668BD05-C6FC-6A4D-C620-C3931C1BEFEE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7" creationId="{E6A0862C-9C71-74EB-7C37-EAD037966846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8" creationId="{825E34BF-9970-9BFA-58C3-691148932A31}"/>
          </ac:spMkLst>
        </pc:spChg>
        <pc:spChg chg="add mod">
          <ac:chgData name="Richard Chalk" userId="287f8aa4f4de1d19" providerId="LiveId" clId="{23EED2F8-B88B-41D3-B692-619C61F7DB33}" dt="2023-05-29T09:40:58.945" v="2844" actId="113"/>
          <ac:spMkLst>
            <pc:docMk/>
            <pc:sldMk cId="253933676" sldId="345"/>
            <ac:spMk id="19" creationId="{A60AFDA1-46BF-CF7A-4BF6-9F01AEE17E69}"/>
          </ac:spMkLst>
        </pc:spChg>
        <pc:spChg chg="mod">
          <ac:chgData name="Richard Chalk" userId="287f8aa4f4de1d19" providerId="LiveId" clId="{23EED2F8-B88B-41D3-B692-619C61F7DB33}" dt="2023-05-29T09:36:19.597" v="2561" actId="207"/>
          <ac:spMkLst>
            <pc:docMk/>
            <pc:sldMk cId="253933676" sldId="345"/>
            <ac:spMk id="658" creationId="{00000000-0000-0000-0000-000000000000}"/>
          </ac:spMkLst>
        </pc:spChg>
        <pc:picChg chg="add del mod">
          <ac:chgData name="Richard Chalk" userId="287f8aa4f4de1d19" providerId="LiveId" clId="{23EED2F8-B88B-41D3-B692-619C61F7DB33}" dt="2023-05-29T08:31:09.036" v="503" actId="478"/>
          <ac:picMkLst>
            <pc:docMk/>
            <pc:sldMk cId="253933676" sldId="345"/>
            <ac:picMk id="8" creationId="{823638CF-239C-CC74-D729-F3CE68B3E0B4}"/>
          </ac:picMkLst>
        </pc:picChg>
        <pc:picChg chg="add mod">
          <ac:chgData name="Richard Chalk" userId="287f8aa4f4de1d19" providerId="LiveId" clId="{23EED2F8-B88B-41D3-B692-619C61F7DB33}" dt="2023-05-29T09:40:00.866" v="2821" actId="1035"/>
          <ac:picMkLst>
            <pc:docMk/>
            <pc:sldMk cId="253933676" sldId="345"/>
            <ac:picMk id="9" creationId="{1F20BA81-6B78-FD3E-2369-AD7F868AB5EA}"/>
          </ac:picMkLst>
        </pc:picChg>
        <pc:picChg chg="add mod">
          <ac:chgData name="Richard Chalk" userId="287f8aa4f4de1d19" providerId="LiveId" clId="{23EED2F8-B88B-41D3-B692-619C61F7DB33}" dt="2023-05-29T09:39:54.124" v="2810" actId="1036"/>
          <ac:picMkLst>
            <pc:docMk/>
            <pc:sldMk cId="253933676" sldId="345"/>
            <ac:picMk id="11" creationId="{9B0840DA-60E7-E7BB-8E37-6BA1D27A23BC}"/>
          </ac:picMkLst>
        </pc:picChg>
        <pc:picChg chg="add mod">
          <ac:chgData name="Richard Chalk" userId="287f8aa4f4de1d19" providerId="LiveId" clId="{23EED2F8-B88B-41D3-B692-619C61F7DB33}" dt="2023-05-29T08:33:31.647" v="570"/>
          <ac:picMkLst>
            <pc:docMk/>
            <pc:sldMk cId="253933676" sldId="345"/>
            <ac:picMk id="13" creationId="{FEFB80B8-4B63-1D40-F4D4-CB4647ACDDE9}"/>
          </ac:picMkLst>
        </pc:picChg>
      </pc:sldChg>
      <pc:sldChg chg="addSp modSp add mod">
        <pc:chgData name="Richard Chalk" userId="287f8aa4f4de1d19" providerId="LiveId" clId="{23EED2F8-B88B-41D3-B692-619C61F7DB33}" dt="2023-05-29T12:10:35.970" v="4999" actId="14100"/>
        <pc:sldMkLst>
          <pc:docMk/>
          <pc:sldMk cId="2297036447" sldId="346"/>
        </pc:sldMkLst>
        <pc:spChg chg="mod">
          <ac:chgData name="Richard Chalk" userId="287f8aa4f4de1d19" providerId="LiveId" clId="{23EED2F8-B88B-41D3-B692-619C61F7DB33}" dt="2023-05-29T12:10:35.970" v="4999" actId="14100"/>
          <ac:spMkLst>
            <pc:docMk/>
            <pc:sldMk cId="2297036447" sldId="346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34:06.209" v="577" actId="20577"/>
          <ac:spMkLst>
            <pc:docMk/>
            <pc:sldMk cId="2297036447" sldId="346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08:41:18.756" v="731" actId="1037"/>
          <ac:spMkLst>
            <pc:docMk/>
            <pc:sldMk cId="2297036447" sldId="346"/>
            <ac:spMk id="7" creationId="{8DB3D39D-092C-9B3A-09FF-3F7F50AA455A}"/>
          </ac:spMkLst>
        </pc:spChg>
        <pc:picChg chg="add mod">
          <ac:chgData name="Richard Chalk" userId="287f8aa4f4de1d19" providerId="LiveId" clId="{23EED2F8-B88B-41D3-B692-619C61F7DB33}" dt="2023-05-29T08:33:32.986" v="571"/>
          <ac:picMkLst>
            <pc:docMk/>
            <pc:sldMk cId="2297036447" sldId="346"/>
            <ac:picMk id="2" creationId="{28938206-7162-86C2-6B38-EF7FE197795B}"/>
          </ac:picMkLst>
        </pc:picChg>
        <pc:picChg chg="mod">
          <ac:chgData name="Richard Chalk" userId="287f8aa4f4de1d19" providerId="LiveId" clId="{23EED2F8-B88B-41D3-B692-619C61F7DB33}" dt="2023-05-29T08:41:18.756" v="731" actId="1037"/>
          <ac:picMkLst>
            <pc:docMk/>
            <pc:sldMk cId="2297036447" sldId="346"/>
            <ac:picMk id="8" creationId="{823638CF-239C-CC74-D729-F3CE68B3E0B4}"/>
          </ac:picMkLst>
        </pc:picChg>
      </pc:sldChg>
      <pc:sldChg chg="addSp delSp modSp add mod">
        <pc:chgData name="Richard Chalk" userId="287f8aa4f4de1d19" providerId="LiveId" clId="{23EED2F8-B88B-41D3-B692-619C61F7DB33}" dt="2023-05-29T11:04:10.771" v="2897" actId="113"/>
        <pc:sldMkLst>
          <pc:docMk/>
          <pc:sldMk cId="4002348359" sldId="347"/>
        </pc:sldMkLst>
        <pc:spChg chg="mod">
          <ac:chgData name="Richard Chalk" userId="287f8aa4f4de1d19" providerId="LiveId" clId="{23EED2F8-B88B-41D3-B692-619C61F7DB33}" dt="2023-05-29T08:40:27.243" v="698" actId="20577"/>
          <ac:spMkLst>
            <pc:docMk/>
            <pc:sldMk cId="4002348359" sldId="347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34:31.953" v="591" actId="20577"/>
          <ac:spMkLst>
            <pc:docMk/>
            <pc:sldMk cId="4002348359" sldId="347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35:57.987" v="619" actId="478"/>
          <ac:spMkLst>
            <pc:docMk/>
            <pc:sldMk cId="4002348359" sldId="347"/>
            <ac:spMk id="7" creationId="{8DB3D39D-092C-9B3A-09FF-3F7F50AA455A}"/>
          </ac:spMkLst>
        </pc:spChg>
        <pc:spChg chg="add mod">
          <ac:chgData name="Richard Chalk" userId="287f8aa4f4de1d19" providerId="LiveId" clId="{23EED2F8-B88B-41D3-B692-619C61F7DB33}" dt="2023-05-29T11:04:10.771" v="2897" actId="113"/>
          <ac:spMkLst>
            <pc:docMk/>
            <pc:sldMk cId="4002348359" sldId="347"/>
            <ac:spMk id="10" creationId="{63CB52BC-B64A-ABD6-5FEE-3A6BE9514E6A}"/>
          </ac:spMkLst>
        </pc:spChg>
        <pc:spChg chg="mod">
          <ac:chgData name="Richard Chalk" userId="287f8aa4f4de1d19" providerId="LiveId" clId="{23EED2F8-B88B-41D3-B692-619C61F7DB33}" dt="2023-05-29T08:41:38.019" v="733" actId="113"/>
          <ac:spMkLst>
            <pc:docMk/>
            <pc:sldMk cId="4002348359" sldId="347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08:35:57.987" v="619" actId="478"/>
          <ac:picMkLst>
            <pc:docMk/>
            <pc:sldMk cId="4002348359" sldId="347"/>
            <ac:picMk id="8" creationId="{823638CF-239C-CC74-D729-F3CE68B3E0B4}"/>
          </ac:picMkLst>
        </pc:picChg>
        <pc:cxnChg chg="add mod">
          <ac:chgData name="Richard Chalk" userId="287f8aa4f4de1d19" providerId="LiveId" clId="{23EED2F8-B88B-41D3-B692-619C61F7DB33}" dt="2023-05-29T08:40:57.421" v="703" actId="1582"/>
          <ac:cxnSpMkLst>
            <pc:docMk/>
            <pc:sldMk cId="4002348359" sldId="347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1:04:23.775" v="2898" actId="113"/>
        <pc:sldMkLst>
          <pc:docMk/>
          <pc:sldMk cId="3660046944" sldId="348"/>
        </pc:sldMkLst>
        <pc:spChg chg="del">
          <ac:chgData name="Richard Chalk" userId="287f8aa4f4de1d19" providerId="LiveId" clId="{23EED2F8-B88B-41D3-B692-619C61F7DB33}" dt="2023-05-29T08:47:21.542" v="755" actId="478"/>
          <ac:spMkLst>
            <pc:docMk/>
            <pc:sldMk cId="3660046944" sldId="348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45:31.778" v="739" actId="20577"/>
          <ac:spMkLst>
            <pc:docMk/>
            <pc:sldMk cId="3660046944" sldId="348"/>
            <ac:spMk id="4" creationId="{4771B46A-233B-C554-9461-6E930E187917}"/>
          </ac:spMkLst>
        </pc:spChg>
        <pc:spChg chg="add mod">
          <ac:chgData name="Richard Chalk" userId="287f8aa4f4de1d19" providerId="LiveId" clId="{23EED2F8-B88B-41D3-B692-619C61F7DB33}" dt="2023-05-29T08:53:49.971" v="1116" actId="1036"/>
          <ac:spMkLst>
            <pc:docMk/>
            <pc:sldMk cId="3660046944" sldId="348"/>
            <ac:spMk id="8" creationId="{50110C6F-1F03-75B9-BE92-9F10E116B5B6}"/>
          </ac:spMkLst>
        </pc:spChg>
        <pc:spChg chg="add mod">
          <ac:chgData name="Richard Chalk" userId="287f8aa4f4de1d19" providerId="LiveId" clId="{23EED2F8-B88B-41D3-B692-619C61F7DB33}" dt="2023-05-29T11:04:23.775" v="2898" actId="113"/>
          <ac:spMkLst>
            <pc:docMk/>
            <pc:sldMk cId="3660046944" sldId="348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08:47:19.922" v="754" actId="478"/>
          <ac:spMkLst>
            <pc:docMk/>
            <pc:sldMk cId="3660046944" sldId="348"/>
            <ac:spMk id="10" creationId="{63CB52BC-B64A-ABD6-5FEE-3A6BE9514E6A}"/>
          </ac:spMkLst>
        </pc:spChg>
        <pc:spChg chg="add mod">
          <ac:chgData name="Richard Chalk" userId="287f8aa4f4de1d19" providerId="LiveId" clId="{23EED2F8-B88B-41D3-B692-619C61F7DB33}" dt="2023-05-29T08:53:49.971" v="1116" actId="1036"/>
          <ac:spMkLst>
            <pc:docMk/>
            <pc:sldMk cId="3660046944" sldId="348"/>
            <ac:spMk id="11" creationId="{0D8FEE15-04F5-6414-A762-7113A0309E7A}"/>
          </ac:spMkLst>
        </pc:spChg>
        <pc:spChg chg="add del mod">
          <ac:chgData name="Richard Chalk" userId="287f8aa4f4de1d19" providerId="LiveId" clId="{23EED2F8-B88B-41D3-B692-619C61F7DB33}" dt="2023-05-29T08:53:37.589" v="1074"/>
          <ac:spMkLst>
            <pc:docMk/>
            <pc:sldMk cId="3660046944" sldId="348"/>
            <ac:spMk id="16" creationId="{0AA7D937-BE47-8FA3-4F53-D17547AA66C9}"/>
          </ac:spMkLst>
        </pc:spChg>
        <pc:spChg chg="mod">
          <ac:chgData name="Richard Chalk" userId="287f8aa4f4de1d19" providerId="LiveId" clId="{23EED2F8-B88B-41D3-B692-619C61F7DB33}" dt="2023-05-29T08:49:28.790" v="921" actId="5793"/>
          <ac:spMkLst>
            <pc:docMk/>
            <pc:sldMk cId="3660046944" sldId="348"/>
            <ac:spMk id="658" creationId="{00000000-0000-0000-0000-000000000000}"/>
          </ac:spMkLst>
        </pc:spChg>
        <pc:graphicFrameChg chg="add mod modGraphic">
          <ac:chgData name="Richard Chalk" userId="287f8aa4f4de1d19" providerId="LiveId" clId="{23EED2F8-B88B-41D3-B692-619C61F7DB33}" dt="2023-05-29T08:53:38.320" v="1076" actId="1035"/>
          <ac:graphicFrameMkLst>
            <pc:docMk/>
            <pc:sldMk cId="3660046944" sldId="348"/>
            <ac:graphicFrameMk id="14" creationId="{7E865A13-8978-6962-74EA-0D6A3F1AF012}"/>
          </ac:graphicFrameMkLst>
        </pc:graphicFrameChg>
        <pc:picChg chg="add del mod">
          <ac:chgData name="Richard Chalk" userId="287f8aa4f4de1d19" providerId="LiveId" clId="{23EED2F8-B88B-41D3-B692-619C61F7DB33}" dt="2023-05-29T08:53:37.589" v="1074"/>
          <ac:picMkLst>
            <pc:docMk/>
            <pc:sldMk cId="3660046944" sldId="348"/>
            <ac:picMk id="17" creationId="{9FA82177-D4AC-9932-1F94-4D384825BBB1}"/>
          </ac:picMkLst>
        </pc:picChg>
        <pc:cxnChg chg="mod">
          <ac:chgData name="Richard Chalk" userId="287f8aa4f4de1d19" providerId="LiveId" clId="{23EED2F8-B88B-41D3-B692-619C61F7DB33}" dt="2023-05-29T08:53:43.846" v="1092" actId="1037"/>
          <ac:cxnSpMkLst>
            <pc:docMk/>
            <pc:sldMk cId="3660046944" sldId="348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1:06:26.378" v="2939" actId="20577"/>
        <pc:sldMkLst>
          <pc:docMk/>
          <pc:sldMk cId="3717549317" sldId="349"/>
        </pc:sldMkLst>
        <pc:spChg chg="mod">
          <ac:chgData name="Richard Chalk" userId="287f8aa4f4de1d19" providerId="LiveId" clId="{23EED2F8-B88B-41D3-B692-619C61F7DB33}" dt="2023-05-29T08:56:53.798" v="1276" actId="20577"/>
          <ac:spMkLst>
            <pc:docMk/>
            <pc:sldMk cId="3717549317" sldId="349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57:34.907" v="1278" actId="478"/>
          <ac:spMkLst>
            <pc:docMk/>
            <pc:sldMk cId="3717549317" sldId="349"/>
            <ac:spMk id="8" creationId="{50110C6F-1F03-75B9-BE92-9F10E116B5B6}"/>
          </ac:spMkLst>
        </pc:spChg>
        <pc:spChg chg="mod">
          <ac:chgData name="Richard Chalk" userId="287f8aa4f4de1d19" providerId="LiveId" clId="{23EED2F8-B88B-41D3-B692-619C61F7DB33}" dt="2023-05-29T11:06:26.378" v="2939" actId="20577"/>
          <ac:spMkLst>
            <pc:docMk/>
            <pc:sldMk cId="3717549317" sldId="349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09:00:37.120" v="1341" actId="478"/>
          <ac:spMkLst>
            <pc:docMk/>
            <pc:sldMk cId="3717549317" sldId="349"/>
            <ac:spMk id="11" creationId="{0D8FEE15-04F5-6414-A762-7113A0309E7A}"/>
          </ac:spMkLst>
        </pc:spChg>
        <pc:spChg chg="mod">
          <ac:chgData name="Richard Chalk" userId="287f8aa4f4de1d19" providerId="LiveId" clId="{23EED2F8-B88B-41D3-B692-619C61F7DB33}" dt="2023-05-29T11:05:11.876" v="2914" actId="20577"/>
          <ac:spMkLst>
            <pc:docMk/>
            <pc:sldMk cId="3717549317" sldId="349"/>
            <ac:spMk id="658" creationId="{00000000-0000-0000-0000-000000000000}"/>
          </ac:spMkLst>
        </pc:spChg>
        <pc:graphicFrameChg chg="del">
          <ac:chgData name="Richard Chalk" userId="287f8aa4f4de1d19" providerId="LiveId" clId="{23EED2F8-B88B-41D3-B692-619C61F7DB33}" dt="2023-05-29T08:57:36.699" v="1279" actId="478"/>
          <ac:graphicFrameMkLst>
            <pc:docMk/>
            <pc:sldMk cId="3717549317" sldId="349"/>
            <ac:graphicFrameMk id="14" creationId="{7E865A13-8978-6962-74EA-0D6A3F1AF012}"/>
          </ac:graphicFrameMkLst>
        </pc:graphicFrameChg>
        <pc:picChg chg="del">
          <ac:chgData name="Richard Chalk" userId="287f8aa4f4de1d19" providerId="LiveId" clId="{23EED2F8-B88B-41D3-B692-619C61F7DB33}" dt="2023-05-29T09:05:06.034" v="1715" actId="478"/>
          <ac:picMkLst>
            <pc:docMk/>
            <pc:sldMk cId="3717549317" sldId="349"/>
            <ac:picMk id="2" creationId="{28938206-7162-86C2-6B38-EF7FE197795B}"/>
          </ac:picMkLst>
        </pc:picChg>
        <pc:picChg chg="add mod">
          <ac:chgData name="Richard Chalk" userId="287f8aa4f4de1d19" providerId="LiveId" clId="{23EED2F8-B88B-41D3-B692-619C61F7DB33}" dt="2023-05-29T09:05:12.615" v="1717" actId="1076"/>
          <ac:picMkLst>
            <pc:docMk/>
            <pc:sldMk cId="3717549317" sldId="349"/>
            <ac:picMk id="3" creationId="{BC0DFB3B-20BD-AEF6-361E-2F15531DBB0B}"/>
          </ac:picMkLst>
        </pc:picChg>
        <pc:picChg chg="add mod">
          <ac:chgData name="Richard Chalk" userId="287f8aa4f4de1d19" providerId="LiveId" clId="{23EED2F8-B88B-41D3-B692-619C61F7DB33}" dt="2023-05-29T11:05:39.367" v="2915" actId="167"/>
          <ac:picMkLst>
            <pc:docMk/>
            <pc:sldMk cId="3717549317" sldId="349"/>
            <ac:picMk id="2050" creationId="{DED94E35-7E26-A8E0-7E46-3C4D16A3FBDF}"/>
          </ac:picMkLst>
        </pc:picChg>
        <pc:cxnChg chg="mod">
          <ac:chgData name="Richard Chalk" userId="287f8aa4f4de1d19" providerId="LiveId" clId="{23EED2F8-B88B-41D3-B692-619C61F7DB33}" dt="2023-05-29T09:23:08.189" v="1781" actId="14100"/>
          <ac:cxnSpMkLst>
            <pc:docMk/>
            <pc:sldMk cId="3717549317" sldId="349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4:20:14.078" v="5847" actId="20577"/>
        <pc:sldMkLst>
          <pc:docMk/>
          <pc:sldMk cId="3118062131" sldId="350"/>
        </pc:sldMkLst>
        <pc:spChg chg="mod">
          <ac:chgData name="Richard Chalk" userId="287f8aa4f4de1d19" providerId="LiveId" clId="{23EED2F8-B88B-41D3-B692-619C61F7DB33}" dt="2023-05-29T14:20:04.397" v="5845" actId="113"/>
          <ac:spMkLst>
            <pc:docMk/>
            <pc:sldMk cId="3118062131" sldId="350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09:30:06.218" v="1928" actId="14100"/>
          <ac:spMkLst>
            <pc:docMk/>
            <pc:sldMk cId="3118062131" sldId="350"/>
            <ac:spMk id="9" creationId="{0B26A0A8-87F1-A50E-D0B1-A3EE65D47CFF}"/>
          </ac:spMkLst>
        </pc:spChg>
        <pc:spChg chg="mod">
          <ac:chgData name="Richard Chalk" userId="287f8aa4f4de1d19" providerId="LiveId" clId="{23EED2F8-B88B-41D3-B692-619C61F7DB33}" dt="2023-05-29T11:07:03.348" v="2942" actId="14100"/>
          <ac:spMkLst>
            <pc:docMk/>
            <pc:sldMk cId="3118062131" sldId="350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09:25:54.162" v="1854"/>
          <ac:picMkLst>
            <pc:docMk/>
            <pc:sldMk cId="3118062131" sldId="350"/>
            <ac:picMk id="2" creationId="{70E54155-0A8C-D616-81B2-CA13C92709F2}"/>
          </ac:picMkLst>
        </pc:picChg>
        <pc:picChg chg="del">
          <ac:chgData name="Richard Chalk" userId="287f8aa4f4de1d19" providerId="LiveId" clId="{23EED2F8-B88B-41D3-B692-619C61F7DB33}" dt="2023-05-29T09:25:44.119" v="1853" actId="478"/>
          <ac:picMkLst>
            <pc:docMk/>
            <pc:sldMk cId="3118062131" sldId="350"/>
            <ac:picMk id="3" creationId="{BC0DFB3B-20BD-AEF6-361E-2F15531DBB0B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7" creationId="{2B7DF26C-CCC4-AE26-DE8E-4D5E553F3400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8" creationId="{6C25AE8F-1585-733A-3DE9-CB88013AF39A}"/>
          </ac:picMkLst>
        </pc:picChg>
        <pc:picChg chg="del">
          <ac:chgData name="Richard Chalk" userId="287f8aa4f4de1d19" providerId="LiveId" clId="{23EED2F8-B88B-41D3-B692-619C61F7DB33}" dt="2023-05-29T09:27:27.696" v="1880" actId="478"/>
          <ac:picMkLst>
            <pc:docMk/>
            <pc:sldMk cId="3118062131" sldId="350"/>
            <ac:picMk id="2050" creationId="{DED94E35-7E26-A8E0-7E46-3C4D16A3FBDF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7170" creationId="{31737849-D9B2-4649-4F2B-292907B604B1}"/>
          </ac:picMkLst>
        </pc:picChg>
      </pc:sldChg>
      <pc:sldChg chg="delSp modSp add mod modNotesTx">
        <pc:chgData name="Richard Chalk" userId="287f8aa4f4de1d19" providerId="LiveId" clId="{23EED2F8-B88B-41D3-B692-619C61F7DB33}" dt="2023-05-29T14:21:28.285" v="5852" actId="207"/>
        <pc:sldMkLst>
          <pc:docMk/>
          <pc:sldMk cId="1141450283" sldId="351"/>
        </pc:sldMkLst>
        <pc:spChg chg="mod">
          <ac:chgData name="Richard Chalk" userId="287f8aa4f4de1d19" providerId="LiveId" clId="{23EED2F8-B88B-41D3-B692-619C61F7DB33}" dt="2023-05-29T14:21:28.285" v="5852" actId="207"/>
          <ac:spMkLst>
            <pc:docMk/>
            <pc:sldMk cId="1141450283" sldId="351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13:45.792" v="3006" actId="113"/>
          <ac:spMkLst>
            <pc:docMk/>
            <pc:sldMk cId="1141450283" sldId="351"/>
            <ac:spMk id="9" creationId="{0B26A0A8-87F1-A50E-D0B1-A3EE65D47CFF}"/>
          </ac:spMkLst>
        </pc:spChg>
        <pc:spChg chg="mod">
          <ac:chgData name="Richard Chalk" userId="287f8aa4f4de1d19" providerId="LiveId" clId="{23EED2F8-B88B-41D3-B692-619C61F7DB33}" dt="2023-05-29T11:13:22.546" v="3005" actId="5793"/>
          <ac:spMkLst>
            <pc:docMk/>
            <pc:sldMk cId="1141450283" sldId="351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09:47.679" v="2964" actId="478"/>
          <ac:picMkLst>
            <pc:docMk/>
            <pc:sldMk cId="1141450283" sldId="351"/>
            <ac:picMk id="7" creationId="{2B7DF26C-CCC4-AE26-DE8E-4D5E553F3400}"/>
          </ac:picMkLst>
        </pc:picChg>
        <pc:picChg chg="del">
          <ac:chgData name="Richard Chalk" userId="287f8aa4f4de1d19" providerId="LiveId" clId="{23EED2F8-B88B-41D3-B692-619C61F7DB33}" dt="2023-05-29T11:09:46.979" v="2963" actId="478"/>
          <ac:picMkLst>
            <pc:docMk/>
            <pc:sldMk cId="1141450283" sldId="351"/>
            <ac:picMk id="8" creationId="{6C25AE8F-1585-733A-3DE9-CB88013AF39A}"/>
          </ac:picMkLst>
        </pc:picChg>
        <pc:picChg chg="del">
          <ac:chgData name="Richard Chalk" userId="287f8aa4f4de1d19" providerId="LiveId" clId="{23EED2F8-B88B-41D3-B692-619C61F7DB33}" dt="2023-05-29T11:09:46.026" v="2962" actId="478"/>
          <ac:picMkLst>
            <pc:docMk/>
            <pc:sldMk cId="1141450283" sldId="351"/>
            <ac:picMk id="7170" creationId="{31737849-D9B2-4649-4F2B-292907B604B1}"/>
          </ac:picMkLst>
        </pc:picChg>
      </pc:sldChg>
      <pc:sldChg chg="addSp delSp modSp add mod modNotesTx">
        <pc:chgData name="Richard Chalk" userId="287f8aa4f4de1d19" providerId="LiveId" clId="{23EED2F8-B88B-41D3-B692-619C61F7DB33}" dt="2023-05-29T14:20:40.567" v="5850" actId="1076"/>
        <pc:sldMkLst>
          <pc:docMk/>
          <pc:sldMk cId="915165403" sldId="352"/>
        </pc:sldMkLst>
        <pc:spChg chg="add mod">
          <ac:chgData name="Richard Chalk" userId="287f8aa4f4de1d19" providerId="LiveId" clId="{23EED2F8-B88B-41D3-B692-619C61F7DB33}" dt="2023-05-29T14:20:40.567" v="5850" actId="1076"/>
          <ac:spMkLst>
            <pc:docMk/>
            <pc:sldMk cId="915165403" sldId="352"/>
            <ac:spMk id="3" creationId="{0E3A1051-068D-5F57-B965-2CEF7224FBA3}"/>
          </ac:spMkLst>
        </pc:spChg>
        <pc:spChg chg="mod">
          <ac:chgData name="Richard Chalk" userId="287f8aa4f4de1d19" providerId="LiveId" clId="{23EED2F8-B88B-41D3-B692-619C61F7DB33}" dt="2023-05-29T11:14:29.211" v="3024" actId="20577"/>
          <ac:spMkLst>
            <pc:docMk/>
            <pc:sldMk cId="915165403" sldId="352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19:59.871" v="3349" actId="20577"/>
          <ac:spMkLst>
            <pc:docMk/>
            <pc:sldMk cId="915165403" sldId="352"/>
            <ac:spMk id="9" creationId="{0B26A0A8-87F1-A50E-D0B1-A3EE65D47CFF}"/>
          </ac:spMkLst>
        </pc:spChg>
        <pc:spChg chg="add mod">
          <ac:chgData name="Richard Chalk" userId="287f8aa4f4de1d19" providerId="LiveId" clId="{23EED2F8-B88B-41D3-B692-619C61F7DB33}" dt="2023-05-29T11:17:28.340" v="3087" actId="1076"/>
          <ac:spMkLst>
            <pc:docMk/>
            <pc:sldMk cId="915165403" sldId="352"/>
            <ac:spMk id="10" creationId="{79DF7197-071B-65D5-0087-9D1019D59F4B}"/>
          </ac:spMkLst>
        </pc:spChg>
        <pc:spChg chg="add mod">
          <ac:chgData name="Richard Chalk" userId="287f8aa4f4de1d19" providerId="LiveId" clId="{23EED2F8-B88B-41D3-B692-619C61F7DB33}" dt="2023-05-29T11:19:27.123" v="3332" actId="14100"/>
          <ac:spMkLst>
            <pc:docMk/>
            <pc:sldMk cId="915165403" sldId="352"/>
            <ac:spMk id="13" creationId="{A73EDB33-1689-B9CA-57AF-F66E1C7B6587}"/>
          </ac:spMkLst>
        </pc:spChg>
        <pc:spChg chg="add mod">
          <ac:chgData name="Richard Chalk" userId="287f8aa4f4de1d19" providerId="LiveId" clId="{23EED2F8-B88B-41D3-B692-619C61F7DB33}" dt="2023-05-29T11:20:51.152" v="3387" actId="1038"/>
          <ac:spMkLst>
            <pc:docMk/>
            <pc:sldMk cId="915165403" sldId="352"/>
            <ac:spMk id="14" creationId="{6CB07F51-BC0B-BCC7-C789-35E32452AF14}"/>
          </ac:spMkLst>
        </pc:spChg>
        <pc:spChg chg="add mod">
          <ac:chgData name="Richard Chalk" userId="287f8aa4f4de1d19" providerId="LiveId" clId="{23EED2F8-B88B-41D3-B692-619C61F7DB33}" dt="2023-05-29T11:21:13.706" v="3395" actId="1035"/>
          <ac:spMkLst>
            <pc:docMk/>
            <pc:sldMk cId="915165403" sldId="352"/>
            <ac:spMk id="16" creationId="{66ED37E6-E67C-FEFE-C2DB-2DC9CD461511}"/>
          </ac:spMkLst>
        </pc:spChg>
        <pc:spChg chg="mod">
          <ac:chgData name="Richard Chalk" userId="287f8aa4f4de1d19" providerId="LiveId" clId="{23EED2F8-B88B-41D3-B692-619C61F7DB33}" dt="2023-05-29T11:21:58.812" v="3404" actId="113"/>
          <ac:spMkLst>
            <pc:docMk/>
            <pc:sldMk cId="915165403" sldId="352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16:13.580" v="3077" actId="478"/>
          <ac:picMkLst>
            <pc:docMk/>
            <pc:sldMk cId="915165403" sldId="352"/>
            <ac:picMk id="7" creationId="{2B7DF26C-CCC4-AE26-DE8E-4D5E553F3400}"/>
          </ac:picMkLst>
        </pc:picChg>
        <pc:picChg chg="del">
          <ac:chgData name="Richard Chalk" userId="287f8aa4f4de1d19" providerId="LiveId" clId="{23EED2F8-B88B-41D3-B692-619C61F7DB33}" dt="2023-05-29T11:16:12.765" v="3076" actId="478"/>
          <ac:picMkLst>
            <pc:docMk/>
            <pc:sldMk cId="915165403" sldId="352"/>
            <ac:picMk id="8" creationId="{6C25AE8F-1585-733A-3DE9-CB88013AF39A}"/>
          </ac:picMkLst>
        </pc:picChg>
        <pc:picChg chg="add mod">
          <ac:chgData name="Richard Chalk" userId="287f8aa4f4de1d19" providerId="LiveId" clId="{23EED2F8-B88B-41D3-B692-619C61F7DB33}" dt="2023-05-29T11:20:18.147" v="3351" actId="1076"/>
          <ac:picMkLst>
            <pc:docMk/>
            <pc:sldMk cId="915165403" sldId="352"/>
            <ac:picMk id="15" creationId="{384CCF3A-5CEF-6897-0DA7-3DC27445AC80}"/>
          </ac:picMkLst>
        </pc:picChg>
        <pc:picChg chg="del">
          <ac:chgData name="Richard Chalk" userId="287f8aa4f4de1d19" providerId="LiveId" clId="{23EED2F8-B88B-41D3-B692-619C61F7DB33}" dt="2023-05-29T11:16:11.790" v="3075" actId="478"/>
          <ac:picMkLst>
            <pc:docMk/>
            <pc:sldMk cId="915165403" sldId="352"/>
            <ac:picMk id="7170" creationId="{31737849-D9B2-4649-4F2B-292907B604B1}"/>
          </ac:picMkLst>
        </pc:picChg>
      </pc:sldChg>
      <pc:sldChg chg="addSp delSp modSp add mod modNotesTx">
        <pc:chgData name="Richard Chalk" userId="287f8aa4f4de1d19" providerId="LiveId" clId="{23EED2F8-B88B-41D3-B692-619C61F7DB33}" dt="2023-05-29T12:11:47.814" v="5006" actId="20577"/>
        <pc:sldMkLst>
          <pc:docMk/>
          <pc:sldMk cId="1479815827" sldId="353"/>
        </pc:sldMkLst>
        <pc:spChg chg="mod">
          <ac:chgData name="Richard Chalk" userId="287f8aa4f4de1d19" providerId="LiveId" clId="{23EED2F8-B88B-41D3-B692-619C61F7DB33}" dt="2023-05-29T11:23:38.539" v="3435" actId="20577"/>
          <ac:spMkLst>
            <pc:docMk/>
            <pc:sldMk cId="1479815827" sldId="353"/>
            <ac:spMk id="4" creationId="{4771B46A-233B-C554-9461-6E930E187917}"/>
          </ac:spMkLst>
        </pc:spChg>
        <pc:spChg chg="add mod ord">
          <ac:chgData name="Richard Chalk" userId="287f8aa4f4de1d19" providerId="LiveId" clId="{23EED2F8-B88B-41D3-B692-619C61F7DB33}" dt="2023-05-29T11:28:11.841" v="3547" actId="1038"/>
          <ac:spMkLst>
            <pc:docMk/>
            <pc:sldMk cId="1479815827" sldId="353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1:30:09.675" v="3780" actId="207"/>
          <ac:spMkLst>
            <pc:docMk/>
            <pc:sldMk cId="1479815827" sldId="353"/>
            <ac:spMk id="9" creationId="{0B26A0A8-87F1-A50E-D0B1-A3EE65D47CFF}"/>
          </ac:spMkLst>
        </pc:spChg>
        <pc:spChg chg="add mod">
          <ac:chgData name="Richard Chalk" userId="287f8aa4f4de1d19" providerId="LiveId" clId="{23EED2F8-B88B-41D3-B692-619C61F7DB33}" dt="2023-05-29T11:35:07.603" v="3868" actId="1076"/>
          <ac:spMkLst>
            <pc:docMk/>
            <pc:sldMk cId="1479815827" sldId="353"/>
            <ac:spMk id="10" creationId="{CE138451-CDD7-CE50-1CCD-0A599EE9C22D}"/>
          </ac:spMkLst>
        </pc:spChg>
        <pc:spChg chg="mod">
          <ac:chgData name="Richard Chalk" userId="287f8aa4f4de1d19" providerId="LiveId" clId="{23EED2F8-B88B-41D3-B692-619C61F7DB33}" dt="2023-05-29T11:32:24.851" v="3837" actId="207"/>
          <ac:spMkLst>
            <pc:docMk/>
            <pc:sldMk cId="1479815827" sldId="353"/>
            <ac:spMk id="658" creationId="{00000000-0000-0000-0000-000000000000}"/>
          </ac:spMkLst>
        </pc:spChg>
        <pc:cxnChg chg="add mod">
          <ac:chgData name="Richard Chalk" userId="287f8aa4f4de1d19" providerId="LiveId" clId="{23EED2F8-B88B-41D3-B692-619C61F7DB33}" dt="2023-05-29T11:31:47.698" v="3808" actId="1038"/>
          <ac:cxnSpMkLst>
            <pc:docMk/>
            <pc:sldMk cId="1479815827" sldId="353"/>
            <ac:cxnSpMk id="8" creationId="{EDDF0F90-B922-6163-37D8-804614F2D90E}"/>
          </ac:cxnSpMkLst>
        </pc:cxnChg>
        <pc:cxnChg chg="del">
          <ac:chgData name="Richard Chalk" userId="287f8aa4f4de1d19" providerId="LiveId" clId="{23EED2F8-B88B-41D3-B692-619C61F7DB33}" dt="2023-05-29T11:27:56.428" v="3513" actId="478"/>
          <ac:cxnSpMkLst>
            <pc:docMk/>
            <pc:sldMk cId="1479815827" sldId="353"/>
            <ac:cxnSpMk id="12" creationId="{ADAF19BD-2132-01FB-13A4-BB69B6B2F8DC}"/>
          </ac:cxnSpMkLst>
        </pc:cxnChg>
      </pc:sldChg>
      <pc:sldChg chg="modSp add mod modNotesTx">
        <pc:chgData name="Richard Chalk" userId="287f8aa4f4de1d19" providerId="LiveId" clId="{23EED2F8-B88B-41D3-B692-619C61F7DB33}" dt="2023-05-29T12:12:41.069" v="5026" actId="20577"/>
        <pc:sldMkLst>
          <pc:docMk/>
          <pc:sldMk cId="263536332" sldId="354"/>
        </pc:sldMkLst>
        <pc:spChg chg="mod">
          <ac:chgData name="Richard Chalk" userId="287f8aa4f4de1d19" providerId="LiveId" clId="{23EED2F8-B88B-41D3-B692-619C61F7DB33}" dt="2023-05-29T11:35:29.290" v="3876" actId="20577"/>
          <ac:spMkLst>
            <pc:docMk/>
            <pc:sldMk cId="263536332" sldId="354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38:32.512" v="3959" actId="6549"/>
          <ac:spMkLst>
            <pc:docMk/>
            <pc:sldMk cId="263536332" sldId="354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2:12:32.604" v="5021" actId="113"/>
          <ac:spMkLst>
            <pc:docMk/>
            <pc:sldMk cId="263536332" sldId="354"/>
            <ac:spMk id="658" creationId="{00000000-0000-0000-0000-000000000000}"/>
          </ac:spMkLst>
        </pc:spChg>
      </pc:sldChg>
      <pc:sldChg chg="addSp delSp modSp add mod modNotesTx">
        <pc:chgData name="Richard Chalk" userId="287f8aa4f4de1d19" providerId="LiveId" clId="{23EED2F8-B88B-41D3-B692-619C61F7DB33}" dt="2023-05-29T12:13:39.415" v="5061" actId="1076"/>
        <pc:sldMkLst>
          <pc:docMk/>
          <pc:sldMk cId="2137397305" sldId="355"/>
        </pc:sldMkLst>
        <pc:spChg chg="mod">
          <ac:chgData name="Richard Chalk" userId="287f8aa4f4de1d19" providerId="LiveId" clId="{23EED2F8-B88B-41D3-B692-619C61F7DB33}" dt="2023-05-29T12:12:53.748" v="5033" actId="20577"/>
          <ac:spMkLst>
            <pc:docMk/>
            <pc:sldMk cId="2137397305" sldId="355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11:51:04.133" v="4234" actId="478"/>
          <ac:spMkLst>
            <pc:docMk/>
            <pc:sldMk cId="2137397305" sldId="355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1:58:40.954" v="4641" actId="113"/>
          <ac:spMkLst>
            <pc:docMk/>
            <pc:sldMk cId="2137397305" sldId="355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11:51:44.726" v="4306" actId="478"/>
          <ac:spMkLst>
            <pc:docMk/>
            <pc:sldMk cId="2137397305" sldId="355"/>
            <ac:spMk id="10" creationId="{CE138451-CDD7-CE50-1CCD-0A599EE9C22D}"/>
          </ac:spMkLst>
        </pc:spChg>
        <pc:spChg chg="add mod">
          <ac:chgData name="Richard Chalk" userId="287f8aa4f4de1d19" providerId="LiveId" clId="{23EED2F8-B88B-41D3-B692-619C61F7DB33}" dt="2023-05-29T12:13:39.415" v="5061" actId="1076"/>
          <ac:spMkLst>
            <pc:docMk/>
            <pc:sldMk cId="2137397305" sldId="355"/>
            <ac:spMk id="12" creationId="{84BB0A6B-6358-3024-8773-83E1D7D2335B}"/>
          </ac:spMkLst>
        </pc:spChg>
        <pc:spChg chg="mod">
          <ac:chgData name="Richard Chalk" userId="287f8aa4f4de1d19" providerId="LiveId" clId="{23EED2F8-B88B-41D3-B692-619C61F7DB33}" dt="2023-05-29T12:13:23.836" v="5060" actId="20577"/>
          <ac:spMkLst>
            <pc:docMk/>
            <pc:sldMk cId="2137397305" sldId="355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55:41.884" v="4474" actId="478"/>
          <ac:picMkLst>
            <pc:docMk/>
            <pc:sldMk cId="2137397305" sldId="355"/>
            <ac:picMk id="2" creationId="{70E54155-0A8C-D616-81B2-CA13C92709F2}"/>
          </ac:picMkLst>
        </pc:picChg>
        <pc:picChg chg="add mod">
          <ac:chgData name="Richard Chalk" userId="287f8aa4f4de1d19" providerId="LiveId" clId="{23EED2F8-B88B-41D3-B692-619C61F7DB33}" dt="2023-05-29T11:55:45.255" v="4476" actId="1076"/>
          <ac:picMkLst>
            <pc:docMk/>
            <pc:sldMk cId="2137397305" sldId="355"/>
            <ac:picMk id="3" creationId="{785AF3C0-1081-8089-7F76-2A5AD4CF646C}"/>
          </ac:picMkLst>
        </pc:picChg>
        <pc:picChg chg="add mod">
          <ac:chgData name="Richard Chalk" userId="287f8aa4f4de1d19" providerId="LiveId" clId="{23EED2F8-B88B-41D3-B692-619C61F7DB33}" dt="2023-05-29T12:13:39.415" v="5061" actId="1076"/>
          <ac:picMkLst>
            <pc:docMk/>
            <pc:sldMk cId="2137397305" sldId="355"/>
            <ac:picMk id="13" creationId="{078A9F3E-6F02-9E32-304A-CF3906615A68}"/>
          </ac:picMkLst>
        </pc:picChg>
        <pc:picChg chg="add mod">
          <ac:chgData name="Richard Chalk" userId="287f8aa4f4de1d19" providerId="LiveId" clId="{23EED2F8-B88B-41D3-B692-619C61F7DB33}" dt="2023-05-29T11:56:26.129" v="4530" actId="1076"/>
          <ac:picMkLst>
            <pc:docMk/>
            <pc:sldMk cId="2137397305" sldId="355"/>
            <ac:picMk id="8194" creationId="{7459A558-9194-5EC4-DF96-43DD6B58DE49}"/>
          </ac:picMkLst>
        </pc:picChg>
        <pc:cxnChg chg="mod">
          <ac:chgData name="Richard Chalk" userId="287f8aa4f4de1d19" providerId="LiveId" clId="{23EED2F8-B88B-41D3-B692-619C61F7DB33}" dt="2023-05-29T12:04:02.888" v="4642" actId="14100"/>
          <ac:cxnSpMkLst>
            <pc:docMk/>
            <pc:sldMk cId="2137397305" sldId="355"/>
            <ac:cxnSpMk id="8" creationId="{EDDF0F90-B922-6163-37D8-804614F2D90E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3:57:04.791" v="5647" actId="1036"/>
        <pc:sldMkLst>
          <pc:docMk/>
          <pc:sldMk cId="4255493114" sldId="356"/>
        </pc:sldMkLst>
        <pc:spChg chg="mod">
          <ac:chgData name="Richard Chalk" userId="287f8aa4f4de1d19" providerId="LiveId" clId="{23EED2F8-B88B-41D3-B692-619C61F7DB33}" dt="2023-05-29T13:49:26.852" v="5522" actId="20577"/>
          <ac:spMkLst>
            <pc:docMk/>
            <pc:sldMk cId="4255493114" sldId="356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12:14:48.394" v="5093" actId="478"/>
          <ac:spMkLst>
            <pc:docMk/>
            <pc:sldMk cId="4255493114" sldId="356"/>
            <ac:spMk id="7" creationId="{A2AD5156-1042-A082-2646-F93FDBBB5D01}"/>
          </ac:spMkLst>
        </pc:spChg>
        <pc:spChg chg="del">
          <ac:chgData name="Richard Chalk" userId="287f8aa4f4de1d19" providerId="LiveId" clId="{23EED2F8-B88B-41D3-B692-619C61F7DB33}" dt="2023-05-29T12:14:50.438" v="5095" actId="478"/>
          <ac:spMkLst>
            <pc:docMk/>
            <pc:sldMk cId="4255493114" sldId="356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12:14:49.162" v="5094" actId="478"/>
          <ac:spMkLst>
            <pc:docMk/>
            <pc:sldMk cId="4255493114" sldId="356"/>
            <ac:spMk id="10" creationId="{CE138451-CDD7-CE50-1CCD-0A599EE9C22D}"/>
          </ac:spMkLst>
        </pc:spChg>
        <pc:spChg chg="add mod">
          <ac:chgData name="Richard Chalk" userId="287f8aa4f4de1d19" providerId="LiveId" clId="{23EED2F8-B88B-41D3-B692-619C61F7DB33}" dt="2023-05-29T13:39:05.463" v="5194" actId="1038"/>
          <ac:spMkLst>
            <pc:docMk/>
            <pc:sldMk cId="4255493114" sldId="356"/>
            <ac:spMk id="11" creationId="{99CDFBD7-D948-CA9F-55F1-A08D879E2430}"/>
          </ac:spMkLst>
        </pc:spChg>
        <pc:spChg chg="add mod">
          <ac:chgData name="Richard Chalk" userId="287f8aa4f4de1d19" providerId="LiveId" clId="{23EED2F8-B88B-41D3-B692-619C61F7DB33}" dt="2023-05-29T13:40:55.868" v="5208" actId="21"/>
          <ac:spMkLst>
            <pc:docMk/>
            <pc:sldMk cId="4255493114" sldId="356"/>
            <ac:spMk id="12" creationId="{34CBC43F-FF91-1C57-E05D-195A2EC47DB8}"/>
          </ac:spMkLst>
        </pc:spChg>
        <pc:spChg chg="add mod">
          <ac:chgData name="Richard Chalk" userId="287f8aa4f4de1d19" providerId="LiveId" clId="{23EED2F8-B88B-41D3-B692-619C61F7DB33}" dt="2023-05-29T13:47:58.464" v="5488" actId="1036"/>
          <ac:spMkLst>
            <pc:docMk/>
            <pc:sldMk cId="4255493114" sldId="356"/>
            <ac:spMk id="13" creationId="{1564E2C2-FC26-16ED-74D1-72AE9292B773}"/>
          </ac:spMkLst>
        </pc:spChg>
        <pc:spChg chg="add mod">
          <ac:chgData name="Richard Chalk" userId="287f8aa4f4de1d19" providerId="LiveId" clId="{23EED2F8-B88B-41D3-B692-619C61F7DB33}" dt="2023-05-29T13:48:41.095" v="5513" actId="20577"/>
          <ac:spMkLst>
            <pc:docMk/>
            <pc:sldMk cId="4255493114" sldId="356"/>
            <ac:spMk id="15" creationId="{FC724830-2C7D-2520-8B09-21EC3DB58463}"/>
          </ac:spMkLst>
        </pc:spChg>
        <pc:spChg chg="mod">
          <ac:chgData name="Richard Chalk" userId="287f8aa4f4de1d19" providerId="LiveId" clId="{23EED2F8-B88B-41D3-B692-619C61F7DB33}" dt="2023-05-29T13:38:19.464" v="5131" actId="20577"/>
          <ac:spMkLst>
            <pc:docMk/>
            <pc:sldMk cId="4255493114" sldId="356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13:47:58.464" v="5488" actId="1036"/>
          <ac:picMkLst>
            <pc:docMk/>
            <pc:sldMk cId="4255493114" sldId="356"/>
            <ac:picMk id="14" creationId="{A66DE95B-8A3D-4F59-2A25-A7D27739A7E0}"/>
          </ac:picMkLst>
        </pc:picChg>
        <pc:picChg chg="add mod">
          <ac:chgData name="Richard Chalk" userId="287f8aa4f4de1d19" providerId="LiveId" clId="{23EED2F8-B88B-41D3-B692-619C61F7DB33}" dt="2023-05-29T13:57:04.791" v="5647" actId="1036"/>
          <ac:picMkLst>
            <pc:docMk/>
            <pc:sldMk cId="4255493114" sldId="356"/>
            <ac:picMk id="16" creationId="{6C478C05-FD1A-E39C-3DFD-3AE4B62A5007}"/>
          </ac:picMkLst>
        </pc:picChg>
        <pc:picChg chg="add mod">
          <ac:chgData name="Richard Chalk" userId="287f8aa4f4de1d19" providerId="LiveId" clId="{23EED2F8-B88B-41D3-B692-619C61F7DB33}" dt="2023-05-29T13:57:04.791" v="5647" actId="1036"/>
          <ac:picMkLst>
            <pc:docMk/>
            <pc:sldMk cId="4255493114" sldId="356"/>
            <ac:picMk id="14338" creationId="{B491690F-6A8C-4C26-7E32-9B399F84EDAB}"/>
          </ac:picMkLst>
        </pc:picChg>
      </pc:sldChg>
      <pc:sldChg chg="modSp add mod modNotesTx">
        <pc:chgData name="Richard Chalk" userId="287f8aa4f4de1d19" providerId="LiveId" clId="{23EED2F8-B88B-41D3-B692-619C61F7DB33}" dt="2023-05-29T14:18:12.055" v="5840" actId="20577"/>
        <pc:sldMkLst>
          <pc:docMk/>
          <pc:sldMk cId="2500937688" sldId="357"/>
        </pc:sldMkLst>
        <pc:spChg chg="mod">
          <ac:chgData name="Richard Chalk" userId="287f8aa4f4de1d19" providerId="LiveId" clId="{23EED2F8-B88B-41D3-B692-619C61F7DB33}" dt="2023-05-29T13:49:41.549" v="5537" actId="20577"/>
          <ac:spMkLst>
            <pc:docMk/>
            <pc:sldMk cId="2500937688" sldId="357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3:51:37.621" v="5551" actId="21"/>
          <ac:spMkLst>
            <pc:docMk/>
            <pc:sldMk cId="2500937688" sldId="357"/>
            <ac:spMk id="11" creationId="{99CDFBD7-D948-CA9F-55F1-A08D879E2430}"/>
          </ac:spMkLst>
        </pc:spChg>
        <pc:spChg chg="mod">
          <ac:chgData name="Richard Chalk" userId="287f8aa4f4de1d19" providerId="LiveId" clId="{23EED2F8-B88B-41D3-B692-619C61F7DB33}" dt="2023-05-29T13:51:52.543" v="5562"/>
          <ac:spMkLst>
            <pc:docMk/>
            <pc:sldMk cId="2500937688" sldId="357"/>
            <ac:spMk id="13" creationId="{1564E2C2-FC26-16ED-74D1-72AE9292B773}"/>
          </ac:spMkLst>
        </pc:spChg>
        <pc:spChg chg="mod">
          <ac:chgData name="Richard Chalk" userId="287f8aa4f4de1d19" providerId="LiveId" clId="{23EED2F8-B88B-41D3-B692-619C61F7DB33}" dt="2023-05-29T14:13:45.926" v="5672" actId="207"/>
          <ac:spMkLst>
            <pc:docMk/>
            <pc:sldMk cId="2500937688" sldId="357"/>
            <ac:spMk id="15" creationId="{FC724830-2C7D-2520-8B09-21EC3DB58463}"/>
          </ac:spMkLst>
        </pc:spChg>
        <pc:spChg chg="mod">
          <ac:chgData name="Richard Chalk" userId="287f8aa4f4de1d19" providerId="LiveId" clId="{23EED2F8-B88B-41D3-B692-619C61F7DB33}" dt="2023-05-29T13:50:59.082" v="5545" actId="207"/>
          <ac:spMkLst>
            <pc:docMk/>
            <pc:sldMk cId="2500937688" sldId="357"/>
            <ac:spMk id="658" creationId="{00000000-0000-0000-0000-000000000000}"/>
          </ac:spMkLst>
        </pc:spChg>
      </pc:sldChg>
      <pc:sldChg chg="addSp delSp modSp add del mod">
        <pc:chgData name="Richard Chalk" userId="287f8aa4f4de1d19" providerId="LiveId" clId="{23EED2F8-B88B-41D3-B692-619C61F7DB33}" dt="2023-05-29T14:15:00.553" v="5687" actId="47"/>
        <pc:sldMkLst>
          <pc:docMk/>
          <pc:sldMk cId="4015727710" sldId="358"/>
        </pc:sldMkLst>
        <pc:spChg chg="mod">
          <ac:chgData name="Richard Chalk" userId="287f8aa4f4de1d19" providerId="LiveId" clId="{23EED2F8-B88B-41D3-B692-619C61F7DB33}" dt="2023-05-29T14:14:02.366" v="5680" actId="20577"/>
          <ac:spMkLst>
            <pc:docMk/>
            <pc:sldMk cId="4015727710" sldId="358"/>
            <ac:spMk id="4" creationId="{4771B46A-233B-C554-9461-6E930E187917}"/>
          </ac:spMkLst>
        </pc:spChg>
        <pc:spChg chg="add del mod">
          <ac:chgData name="Richard Chalk" userId="287f8aa4f4de1d19" providerId="LiveId" clId="{23EED2F8-B88B-41D3-B692-619C61F7DB33}" dt="2023-05-29T14:14:57.692" v="5686" actId="478"/>
          <ac:spMkLst>
            <pc:docMk/>
            <pc:sldMk cId="4015727710" sldId="358"/>
            <ac:spMk id="7" creationId="{FAF0631B-F333-544B-17F1-9E32366EF375}"/>
          </ac:spMkLst>
        </pc:spChg>
        <pc:spChg chg="del">
          <ac:chgData name="Richard Chalk" userId="287f8aa4f4de1d19" providerId="LiveId" clId="{23EED2F8-B88B-41D3-B692-619C61F7DB33}" dt="2023-05-29T14:14:37.845" v="5681" actId="478"/>
          <ac:spMkLst>
            <pc:docMk/>
            <pc:sldMk cId="4015727710" sldId="358"/>
            <ac:spMk id="11" creationId="{99CDFBD7-D948-CA9F-55F1-A08D879E2430}"/>
          </ac:spMkLst>
        </pc:spChg>
        <pc:spChg chg="del">
          <ac:chgData name="Richard Chalk" userId="287f8aa4f4de1d19" providerId="LiveId" clId="{23EED2F8-B88B-41D3-B692-619C61F7DB33}" dt="2023-05-29T14:14:43.417" v="5683" actId="478"/>
          <ac:spMkLst>
            <pc:docMk/>
            <pc:sldMk cId="4015727710" sldId="358"/>
            <ac:spMk id="12" creationId="{34CBC43F-FF91-1C57-E05D-195A2EC47DB8}"/>
          </ac:spMkLst>
        </pc:spChg>
        <pc:spChg chg="del">
          <ac:chgData name="Richard Chalk" userId="287f8aa4f4de1d19" providerId="LiveId" clId="{23EED2F8-B88B-41D3-B692-619C61F7DB33}" dt="2023-05-29T14:14:43.417" v="5683" actId="478"/>
          <ac:spMkLst>
            <pc:docMk/>
            <pc:sldMk cId="4015727710" sldId="358"/>
            <ac:spMk id="13" creationId="{1564E2C2-FC26-16ED-74D1-72AE9292B773}"/>
          </ac:spMkLst>
        </pc:spChg>
        <pc:spChg chg="del">
          <ac:chgData name="Richard Chalk" userId="287f8aa4f4de1d19" providerId="LiveId" clId="{23EED2F8-B88B-41D3-B692-619C61F7DB33}" dt="2023-05-29T14:14:40.204" v="5682" actId="478"/>
          <ac:spMkLst>
            <pc:docMk/>
            <pc:sldMk cId="4015727710" sldId="358"/>
            <ac:spMk id="15" creationId="{FC724830-2C7D-2520-8B09-21EC3DB58463}"/>
          </ac:spMkLst>
        </pc:spChg>
        <pc:picChg chg="del">
          <ac:chgData name="Richard Chalk" userId="287f8aa4f4de1d19" providerId="LiveId" clId="{23EED2F8-B88B-41D3-B692-619C61F7DB33}" dt="2023-05-29T14:14:43.417" v="5683" actId="478"/>
          <ac:picMkLst>
            <pc:docMk/>
            <pc:sldMk cId="4015727710" sldId="358"/>
            <ac:picMk id="14" creationId="{A66DE95B-8A3D-4F59-2A25-A7D27739A7E0}"/>
          </ac:picMkLst>
        </pc:picChg>
      </pc:sldChg>
    </pc:docChg>
  </pc:docChgLst>
  <pc:docChgLst>
    <pc:chgData name="Richard Chalk" userId="287f8aa4f4de1d19" providerId="LiveId" clId="{F228DAB7-1188-4E76-8647-3FB1857A038D}"/>
    <pc:docChg chg="undo custSel addSld delSld modSld sldOrd">
      <pc:chgData name="Richard Chalk" userId="287f8aa4f4de1d19" providerId="LiveId" clId="{F228DAB7-1188-4E76-8647-3FB1857A038D}" dt="2023-08-04T12:37:53.609" v="2510" actId="6549"/>
      <pc:docMkLst>
        <pc:docMk/>
      </pc:docMkLst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0" sldId="257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0" sldId="258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0" sldId="259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0" sldId="260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2058410739" sldId="262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644395032" sldId="263"/>
        </pc:sldMkLst>
      </pc:sldChg>
      <pc:sldChg chg="addSp delSp modSp add mod">
        <pc:chgData name="Richard Chalk" userId="287f8aa4f4de1d19" providerId="LiveId" clId="{F228DAB7-1188-4E76-8647-3FB1857A038D}" dt="2023-08-04T05:20:32.100" v="677" actId="1035"/>
        <pc:sldMkLst>
          <pc:docMk/>
          <pc:sldMk cId="1256632380" sldId="265"/>
        </pc:sldMkLst>
        <pc:spChg chg="del">
          <ac:chgData name="Richard Chalk" userId="287f8aa4f4de1d19" providerId="LiveId" clId="{F228DAB7-1188-4E76-8647-3FB1857A038D}" dt="2023-08-04T05:20:26.156" v="667" actId="478"/>
          <ac:spMkLst>
            <pc:docMk/>
            <pc:sldMk cId="1256632380" sldId="265"/>
            <ac:spMk id="26" creationId="{7C9788FE-57F7-DBF9-3EA7-4D9DE7D5D6A9}"/>
          </ac:spMkLst>
        </pc:spChg>
        <pc:spChg chg="del">
          <ac:chgData name="Richard Chalk" userId="287f8aa4f4de1d19" providerId="LiveId" clId="{F228DAB7-1188-4E76-8647-3FB1857A038D}" dt="2023-08-04T05:20:26.156" v="667" actId="478"/>
          <ac:spMkLst>
            <pc:docMk/>
            <pc:sldMk cId="1256632380" sldId="265"/>
            <ac:spMk id="27" creationId="{2A5A094E-1C54-5B65-D7C3-B9A4B7155172}"/>
          </ac:spMkLst>
        </pc:spChg>
        <pc:grpChg chg="del">
          <ac:chgData name="Richard Chalk" userId="287f8aa4f4de1d19" providerId="LiveId" clId="{F228DAB7-1188-4E76-8647-3FB1857A038D}" dt="2023-08-04T05:19:49.958" v="645" actId="478"/>
          <ac:grpSpMkLst>
            <pc:docMk/>
            <pc:sldMk cId="1256632380" sldId="265"/>
            <ac:grpSpMk id="17" creationId="{85F6308E-C0D3-559C-F6D9-8019436F9F4E}"/>
          </ac:grpSpMkLst>
        </pc:grpChg>
        <pc:picChg chg="add mod">
          <ac:chgData name="Richard Chalk" userId="287f8aa4f4de1d19" providerId="LiveId" clId="{F228DAB7-1188-4E76-8647-3FB1857A038D}" dt="2023-08-04T05:20:32.100" v="677" actId="1035"/>
          <ac:picMkLst>
            <pc:docMk/>
            <pc:sldMk cId="1256632380" sldId="265"/>
            <ac:picMk id="2" creationId="{20A560E5-CD8D-22E3-342E-567D01A70D52}"/>
          </ac:picMkLst>
        </pc:picChg>
        <pc:picChg chg="del">
          <ac:chgData name="Richard Chalk" userId="287f8aa4f4de1d19" providerId="LiveId" clId="{F228DAB7-1188-4E76-8647-3FB1857A038D}" dt="2023-08-04T05:19:51.542" v="646" actId="478"/>
          <ac:picMkLst>
            <pc:docMk/>
            <pc:sldMk cId="1256632380" sldId="265"/>
            <ac:picMk id="16" creationId="{CE8FAD91-CDC1-A6B8-6CFE-1FEFB345C8AE}"/>
          </ac:picMkLst>
        </pc:picChg>
        <pc:picChg chg="del">
          <ac:chgData name="Richard Chalk" userId="287f8aa4f4de1d19" providerId="LiveId" clId="{F228DAB7-1188-4E76-8647-3FB1857A038D}" dt="2023-08-04T05:20:26.156" v="667" actId="478"/>
          <ac:picMkLst>
            <pc:docMk/>
            <pc:sldMk cId="1256632380" sldId="265"/>
            <ac:picMk id="22" creationId="{288E4BA6-C525-0B53-AA4A-12348B7C5F1C}"/>
          </ac:picMkLst>
        </pc:picChg>
        <pc:picChg chg="del">
          <ac:chgData name="Richard Chalk" userId="287f8aa4f4de1d19" providerId="LiveId" clId="{F228DAB7-1188-4E76-8647-3FB1857A038D}" dt="2023-08-04T05:20:26.156" v="667" actId="478"/>
          <ac:picMkLst>
            <pc:docMk/>
            <pc:sldMk cId="1256632380" sldId="265"/>
            <ac:picMk id="23" creationId="{87016E77-24C3-1FA1-2B58-84D5DF70514C}"/>
          </ac:picMkLst>
        </pc:picChg>
        <pc:picChg chg="del">
          <ac:chgData name="Richard Chalk" userId="287f8aa4f4de1d19" providerId="LiveId" clId="{F228DAB7-1188-4E76-8647-3FB1857A038D}" dt="2023-08-04T05:20:26.156" v="667" actId="478"/>
          <ac:picMkLst>
            <pc:docMk/>
            <pc:sldMk cId="1256632380" sldId="265"/>
            <ac:picMk id="24" creationId="{C6BE6C66-C81B-7279-0870-02FAFB2CD31D}"/>
          </ac:picMkLst>
        </pc:picChg>
        <pc:picChg chg="del">
          <ac:chgData name="Richard Chalk" userId="287f8aa4f4de1d19" providerId="LiveId" clId="{F228DAB7-1188-4E76-8647-3FB1857A038D}" dt="2023-08-04T05:20:26.156" v="667" actId="478"/>
          <ac:picMkLst>
            <pc:docMk/>
            <pc:sldMk cId="1256632380" sldId="265"/>
            <ac:picMk id="25" creationId="{1AF8E93B-ED20-0179-EB3A-851679EBB6B0}"/>
          </ac:picMkLst>
        </pc:picChg>
      </pc:sldChg>
      <pc:sldChg chg="addSp delSp modSp add">
        <pc:chgData name="Richard Chalk" userId="287f8aa4f4de1d19" providerId="LiveId" clId="{F228DAB7-1188-4E76-8647-3FB1857A038D}" dt="2023-08-04T05:20:45.811" v="681"/>
        <pc:sldMkLst>
          <pc:docMk/>
          <pc:sldMk cId="2071777541" sldId="268"/>
        </pc:sldMkLst>
        <pc:spChg chg="del">
          <ac:chgData name="Richard Chalk" userId="287f8aa4f4de1d19" providerId="LiveId" clId="{F228DAB7-1188-4E76-8647-3FB1857A038D}" dt="2023-08-04T05:20:45.439" v="680" actId="478"/>
          <ac:spMkLst>
            <pc:docMk/>
            <pc:sldMk cId="2071777541" sldId="268"/>
            <ac:spMk id="19" creationId="{D608EA20-941F-BA94-BB64-E5CFFA76A2BC}"/>
          </ac:spMkLst>
        </pc:spChg>
        <pc:spChg chg="del">
          <ac:chgData name="Richard Chalk" userId="287f8aa4f4de1d19" providerId="LiveId" clId="{F228DAB7-1188-4E76-8647-3FB1857A038D}" dt="2023-08-04T05:20:45.439" v="680" actId="478"/>
          <ac:spMkLst>
            <pc:docMk/>
            <pc:sldMk cId="2071777541" sldId="268"/>
            <ac:spMk id="20" creationId="{0F6D67D1-CA8E-DD99-64CD-285CEEAE9592}"/>
          </ac:spMkLst>
        </pc:spChg>
        <pc:picChg chg="add mod">
          <ac:chgData name="Richard Chalk" userId="287f8aa4f4de1d19" providerId="LiveId" clId="{F228DAB7-1188-4E76-8647-3FB1857A038D}" dt="2023-08-04T05:20:45.811" v="681"/>
          <ac:picMkLst>
            <pc:docMk/>
            <pc:sldMk cId="2071777541" sldId="268"/>
            <ac:picMk id="3" creationId="{7CFC1567-CB77-43DA-FE0E-B8F4EE1ABBD1}"/>
          </ac:picMkLst>
        </pc:picChg>
        <pc:picChg chg="del">
          <ac:chgData name="Richard Chalk" userId="287f8aa4f4de1d19" providerId="LiveId" clId="{F228DAB7-1188-4E76-8647-3FB1857A038D}" dt="2023-08-04T05:20:45.439" v="680" actId="478"/>
          <ac:picMkLst>
            <pc:docMk/>
            <pc:sldMk cId="2071777541" sldId="268"/>
            <ac:picMk id="15" creationId="{D82BD1BA-C18B-B40A-B7FF-81C6D18E362B}"/>
          </ac:picMkLst>
        </pc:picChg>
        <pc:picChg chg="del">
          <ac:chgData name="Richard Chalk" userId="287f8aa4f4de1d19" providerId="LiveId" clId="{F228DAB7-1188-4E76-8647-3FB1857A038D}" dt="2023-08-04T05:20:45.439" v="680" actId="478"/>
          <ac:picMkLst>
            <pc:docMk/>
            <pc:sldMk cId="2071777541" sldId="268"/>
            <ac:picMk id="16" creationId="{FA0DD1CF-4F50-36D4-288A-68810A981511}"/>
          </ac:picMkLst>
        </pc:picChg>
        <pc:picChg chg="del">
          <ac:chgData name="Richard Chalk" userId="287f8aa4f4de1d19" providerId="LiveId" clId="{F228DAB7-1188-4E76-8647-3FB1857A038D}" dt="2023-08-04T05:20:45.439" v="680" actId="478"/>
          <ac:picMkLst>
            <pc:docMk/>
            <pc:sldMk cId="2071777541" sldId="268"/>
            <ac:picMk id="17" creationId="{E565DE3E-B3CB-B4B0-AA48-C9C9A9E6F60F}"/>
          </ac:picMkLst>
        </pc:picChg>
        <pc:picChg chg="del">
          <ac:chgData name="Richard Chalk" userId="287f8aa4f4de1d19" providerId="LiveId" clId="{F228DAB7-1188-4E76-8647-3FB1857A038D}" dt="2023-08-04T05:20:45.439" v="680" actId="478"/>
          <ac:picMkLst>
            <pc:docMk/>
            <pc:sldMk cId="2071777541" sldId="268"/>
            <ac:picMk id="18" creationId="{ACADCF04-444F-2C69-C441-1C96244D389B}"/>
          </ac:picMkLst>
        </pc:picChg>
      </pc:sldChg>
      <pc:sldChg chg="addSp delSp modSp add mod">
        <pc:chgData name="Richard Chalk" userId="287f8aa4f4de1d19" providerId="LiveId" clId="{F228DAB7-1188-4E76-8647-3FB1857A038D}" dt="2023-08-04T05:22:09.698" v="723" actId="20577"/>
        <pc:sldMkLst>
          <pc:docMk/>
          <pc:sldMk cId="603092959" sldId="271"/>
        </pc:sldMkLst>
        <pc:spChg chg="mod">
          <ac:chgData name="Richard Chalk" userId="287f8aa4f4de1d19" providerId="LiveId" clId="{F228DAB7-1188-4E76-8647-3FB1857A038D}" dt="2023-08-04T05:21:38.266" v="701" actId="207"/>
          <ac:spMkLst>
            <pc:docMk/>
            <pc:sldMk cId="603092959" sldId="271"/>
            <ac:spMk id="5" creationId="{78189A0B-73DF-369F-10EC-E352A9C67257}"/>
          </ac:spMkLst>
        </pc:spChg>
        <pc:spChg chg="add mod">
          <ac:chgData name="Richard Chalk" userId="287f8aa4f4de1d19" providerId="LiveId" clId="{F228DAB7-1188-4E76-8647-3FB1857A038D}" dt="2023-08-04T05:21:57.936" v="715" actId="1076"/>
          <ac:spMkLst>
            <pc:docMk/>
            <pc:sldMk cId="603092959" sldId="271"/>
            <ac:spMk id="9" creationId="{687C7BEF-03F7-A96B-BD52-FDA1A44E5AFE}"/>
          </ac:spMkLst>
        </pc:spChg>
        <pc:spChg chg="add mod">
          <ac:chgData name="Richard Chalk" userId="287f8aa4f4de1d19" providerId="LiveId" clId="{F228DAB7-1188-4E76-8647-3FB1857A038D}" dt="2023-08-04T05:22:04.509" v="719" actId="20577"/>
          <ac:spMkLst>
            <pc:docMk/>
            <pc:sldMk cId="603092959" sldId="271"/>
            <ac:spMk id="10" creationId="{86637A63-020F-F2AE-4D61-0E175812957B}"/>
          </ac:spMkLst>
        </pc:spChg>
        <pc:spChg chg="add mod">
          <ac:chgData name="Richard Chalk" userId="287f8aa4f4de1d19" providerId="LiveId" clId="{F228DAB7-1188-4E76-8647-3FB1857A038D}" dt="2023-08-04T05:22:09.698" v="723" actId="20577"/>
          <ac:spMkLst>
            <pc:docMk/>
            <pc:sldMk cId="603092959" sldId="271"/>
            <ac:spMk id="11" creationId="{7D110AF9-E033-A7D3-43DB-EBE75CE37A98}"/>
          </ac:spMkLst>
        </pc:spChg>
        <pc:spChg chg="del">
          <ac:chgData name="Richard Chalk" userId="287f8aa4f4de1d19" providerId="LiveId" clId="{F228DAB7-1188-4E76-8647-3FB1857A038D}" dt="2023-08-04T05:20:53.080" v="682" actId="478"/>
          <ac:spMkLst>
            <pc:docMk/>
            <pc:sldMk cId="603092959" sldId="271"/>
            <ac:spMk id="18" creationId="{B7FBC46B-22BF-2E7E-0624-D1A77A6A039A}"/>
          </ac:spMkLst>
        </pc:spChg>
        <pc:spChg chg="del">
          <ac:chgData name="Richard Chalk" userId="287f8aa4f4de1d19" providerId="LiveId" clId="{F228DAB7-1188-4E76-8647-3FB1857A038D}" dt="2023-08-04T05:20:53.080" v="682" actId="478"/>
          <ac:spMkLst>
            <pc:docMk/>
            <pc:sldMk cId="603092959" sldId="271"/>
            <ac:spMk id="19" creationId="{E23E7EEA-B642-777A-15BC-01BB05A18A74}"/>
          </ac:spMkLst>
        </pc:spChg>
        <pc:picChg chg="add mod">
          <ac:chgData name="Richard Chalk" userId="287f8aa4f4de1d19" providerId="LiveId" clId="{F228DAB7-1188-4E76-8647-3FB1857A038D}" dt="2023-08-04T05:20:53.427" v="683"/>
          <ac:picMkLst>
            <pc:docMk/>
            <pc:sldMk cId="603092959" sldId="271"/>
            <ac:picMk id="3" creationId="{F00D6C57-6B04-666D-8666-A0FE416886F0}"/>
          </ac:picMkLst>
        </pc:picChg>
        <pc:picChg chg="del">
          <ac:chgData name="Richard Chalk" userId="287f8aa4f4de1d19" providerId="LiveId" clId="{F228DAB7-1188-4E76-8647-3FB1857A038D}" dt="2023-08-04T05:20:53.080" v="682" actId="478"/>
          <ac:picMkLst>
            <pc:docMk/>
            <pc:sldMk cId="603092959" sldId="271"/>
            <ac:picMk id="14" creationId="{522C3B12-5E8D-E742-57E3-2481A0849A8A}"/>
          </ac:picMkLst>
        </pc:picChg>
        <pc:picChg chg="del">
          <ac:chgData name="Richard Chalk" userId="287f8aa4f4de1d19" providerId="LiveId" clId="{F228DAB7-1188-4E76-8647-3FB1857A038D}" dt="2023-08-04T05:20:53.080" v="682" actId="478"/>
          <ac:picMkLst>
            <pc:docMk/>
            <pc:sldMk cId="603092959" sldId="271"/>
            <ac:picMk id="15" creationId="{CC77080A-8987-70E1-5F2E-41C1FA3AE542}"/>
          </ac:picMkLst>
        </pc:picChg>
        <pc:picChg chg="del">
          <ac:chgData name="Richard Chalk" userId="287f8aa4f4de1d19" providerId="LiveId" clId="{F228DAB7-1188-4E76-8647-3FB1857A038D}" dt="2023-08-04T05:20:53.080" v="682" actId="478"/>
          <ac:picMkLst>
            <pc:docMk/>
            <pc:sldMk cId="603092959" sldId="271"/>
            <ac:picMk id="16" creationId="{64A10592-0301-78EB-6C77-AF5E3F45148B}"/>
          </ac:picMkLst>
        </pc:picChg>
        <pc:picChg chg="del">
          <ac:chgData name="Richard Chalk" userId="287f8aa4f4de1d19" providerId="LiveId" clId="{F228DAB7-1188-4E76-8647-3FB1857A038D}" dt="2023-08-04T05:20:53.080" v="682" actId="478"/>
          <ac:picMkLst>
            <pc:docMk/>
            <pc:sldMk cId="603092959" sldId="271"/>
            <ac:picMk id="17" creationId="{A60C20EE-5269-8C9E-65FF-AA93F928F988}"/>
          </ac:picMkLst>
        </pc:picChg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3739814327" sldId="275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2575820018" sldId="276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1952880672" sldId="277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2600618811" sldId="278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3756490369" sldId="279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3431538655" sldId="280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4231629150" sldId="281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1058317726" sldId="282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1180630592" sldId="283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848757853" sldId="284"/>
        </pc:sldMkLst>
      </pc:sldChg>
      <pc:sldChg chg="modSp mod">
        <pc:chgData name="Richard Chalk" userId="287f8aa4f4de1d19" providerId="LiveId" clId="{F228DAB7-1188-4E76-8647-3FB1857A038D}" dt="2023-08-04T06:11:28.146" v="2265" actId="20577"/>
        <pc:sldMkLst>
          <pc:docMk/>
          <pc:sldMk cId="3213385662" sldId="309"/>
        </pc:sldMkLst>
        <pc:spChg chg="mod">
          <ac:chgData name="Richard Chalk" userId="287f8aa4f4de1d19" providerId="LiveId" clId="{F228DAB7-1188-4E76-8647-3FB1857A038D}" dt="2023-08-04T06:11:28.146" v="2265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mod">
        <pc:chgData name="Richard Chalk" userId="287f8aa4f4de1d19" providerId="LiveId" clId="{F228DAB7-1188-4E76-8647-3FB1857A038D}" dt="2023-08-04T12:37:53.609" v="2510" actId="6549"/>
        <pc:sldMkLst>
          <pc:docMk/>
          <pc:sldMk cId="2331944968" sldId="530"/>
        </pc:sldMkLst>
        <pc:spChg chg="add del">
          <ac:chgData name="Richard Chalk" userId="287f8aa4f4de1d19" providerId="LiveId" clId="{F228DAB7-1188-4E76-8647-3FB1857A038D}" dt="2023-08-03T06:01:42.214" v="7" actId="478"/>
          <ac:spMkLst>
            <pc:docMk/>
            <pc:sldMk cId="2331944968" sldId="530"/>
            <ac:spMk id="8" creationId="{A5E75C1F-E064-1573-913D-E20C3D1441D6}"/>
          </ac:spMkLst>
        </pc:spChg>
        <pc:spChg chg="add del">
          <ac:chgData name="Richard Chalk" userId="287f8aa4f4de1d19" providerId="LiveId" clId="{F228DAB7-1188-4E76-8647-3FB1857A038D}" dt="2023-08-03T06:01:44.211" v="9" actId="478"/>
          <ac:spMkLst>
            <pc:docMk/>
            <pc:sldMk cId="2331944968" sldId="530"/>
            <ac:spMk id="10" creationId="{CCC5F2D4-47C7-CB9E-E870-96C7E08EA841}"/>
          </ac:spMkLst>
        </pc:spChg>
        <pc:spChg chg="add del">
          <ac:chgData name="Richard Chalk" userId="287f8aa4f4de1d19" providerId="LiveId" clId="{F228DAB7-1188-4E76-8647-3FB1857A038D}" dt="2023-08-03T06:01:46.090" v="11" actId="478"/>
          <ac:spMkLst>
            <pc:docMk/>
            <pc:sldMk cId="2331944968" sldId="530"/>
            <ac:spMk id="11" creationId="{E309F81F-A8D2-7E82-59DC-4CF4BAA20B3D}"/>
          </ac:spMkLst>
        </pc:spChg>
        <pc:spChg chg="add mod">
          <ac:chgData name="Richard Chalk" userId="287f8aa4f4de1d19" providerId="LiveId" clId="{F228DAB7-1188-4E76-8647-3FB1857A038D}" dt="2023-08-03T06:05:47.635" v="30" actId="1036"/>
          <ac:spMkLst>
            <pc:docMk/>
            <pc:sldMk cId="2331944968" sldId="530"/>
            <ac:spMk id="13" creationId="{0E217EFC-0105-CCF9-8B4A-7CF7CBFCD1A0}"/>
          </ac:spMkLst>
        </pc:spChg>
        <pc:spChg chg="mod">
          <ac:chgData name="Richard Chalk" userId="287f8aa4f4de1d19" providerId="LiveId" clId="{F228DAB7-1188-4E76-8647-3FB1857A038D}" dt="2023-08-04T12:37:53.609" v="2510" actId="6549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F228DAB7-1188-4E76-8647-3FB1857A038D}" dt="2023-08-03T06:07:04.869" v="42" actId="113"/>
          <ac:spMkLst>
            <pc:docMk/>
            <pc:sldMk cId="2331944968" sldId="530"/>
            <ac:spMk id="658" creationId="{00000000-0000-0000-0000-000000000000}"/>
          </ac:spMkLst>
        </pc:spChg>
        <pc:picChg chg="add mod">
          <ac:chgData name="Richard Chalk" userId="287f8aa4f4de1d19" providerId="LiveId" clId="{F228DAB7-1188-4E76-8647-3FB1857A038D}" dt="2023-08-03T06:02:08.843" v="12"/>
          <ac:picMkLst>
            <pc:docMk/>
            <pc:sldMk cId="2331944968" sldId="530"/>
            <ac:picMk id="12" creationId="{F4762EC8-A3F2-60B0-6352-C306C68D307D}"/>
          </ac:picMkLst>
        </pc:picChg>
        <pc:picChg chg="add mod">
          <ac:chgData name="Richard Chalk" userId="287f8aa4f4de1d19" providerId="LiveId" clId="{F228DAB7-1188-4E76-8647-3FB1857A038D}" dt="2023-08-03T06:15:28.835" v="267" actId="167"/>
          <ac:picMkLst>
            <pc:docMk/>
            <pc:sldMk cId="2331944968" sldId="530"/>
            <ac:picMk id="1032" creationId="{2690B391-F084-9062-35C8-7C513AECE61C}"/>
          </ac:picMkLst>
        </pc:picChg>
      </pc:sldChg>
      <pc:sldChg chg="addSp modSp add mod">
        <pc:chgData name="Richard Chalk" userId="287f8aa4f4de1d19" providerId="LiveId" clId="{F228DAB7-1188-4E76-8647-3FB1857A038D}" dt="2023-08-04T05:10:00.297" v="362" actId="1038"/>
        <pc:sldMkLst>
          <pc:docMk/>
          <pc:sldMk cId="2914032141" sldId="535"/>
        </pc:sldMkLst>
        <pc:picChg chg="add mod">
          <ac:chgData name="Richard Chalk" userId="287f8aa4f4de1d19" providerId="LiveId" clId="{F228DAB7-1188-4E76-8647-3FB1857A038D}" dt="2023-08-04T05:10:00.297" v="362" actId="1038"/>
          <ac:picMkLst>
            <pc:docMk/>
            <pc:sldMk cId="2914032141" sldId="535"/>
            <ac:picMk id="5" creationId="{23F8413F-FCCB-EF53-441B-6000DC0345D1}"/>
          </ac:picMkLst>
        </pc:picChg>
      </pc:sldChg>
      <pc:sldChg chg="addSp delSp modSp add">
        <pc:chgData name="Richard Chalk" userId="287f8aa4f4de1d19" providerId="LiveId" clId="{F228DAB7-1188-4E76-8647-3FB1857A038D}" dt="2023-08-04T05:20:38.158" v="679"/>
        <pc:sldMkLst>
          <pc:docMk/>
          <pc:sldMk cId="2521131524" sldId="543"/>
        </pc:sldMkLst>
        <pc:spChg chg="del">
          <ac:chgData name="Richard Chalk" userId="287f8aa4f4de1d19" providerId="LiveId" clId="{F228DAB7-1188-4E76-8647-3FB1857A038D}" dt="2023-08-04T05:20:37.672" v="678" actId="478"/>
          <ac:spMkLst>
            <pc:docMk/>
            <pc:sldMk cId="2521131524" sldId="543"/>
            <ac:spMk id="18" creationId="{50AE9165-137F-AD18-B17D-508AFCA19DB3}"/>
          </ac:spMkLst>
        </pc:spChg>
        <pc:spChg chg="del">
          <ac:chgData name="Richard Chalk" userId="287f8aa4f4de1d19" providerId="LiveId" clId="{F228DAB7-1188-4E76-8647-3FB1857A038D}" dt="2023-08-04T05:20:37.672" v="678" actId="478"/>
          <ac:spMkLst>
            <pc:docMk/>
            <pc:sldMk cId="2521131524" sldId="543"/>
            <ac:spMk id="19" creationId="{20A6D758-CB2E-C3F0-CF1C-774E31726EA0}"/>
          </ac:spMkLst>
        </pc:spChg>
        <pc:picChg chg="add mod">
          <ac:chgData name="Richard Chalk" userId="287f8aa4f4de1d19" providerId="LiveId" clId="{F228DAB7-1188-4E76-8647-3FB1857A038D}" dt="2023-08-04T05:20:38.158" v="679"/>
          <ac:picMkLst>
            <pc:docMk/>
            <pc:sldMk cId="2521131524" sldId="543"/>
            <ac:picMk id="3" creationId="{B726AA95-46EA-E118-4915-FDBE75214CCC}"/>
          </ac:picMkLst>
        </pc:picChg>
        <pc:picChg chg="del">
          <ac:chgData name="Richard Chalk" userId="287f8aa4f4de1d19" providerId="LiveId" clId="{F228DAB7-1188-4E76-8647-3FB1857A038D}" dt="2023-08-04T05:20:37.672" v="678" actId="478"/>
          <ac:picMkLst>
            <pc:docMk/>
            <pc:sldMk cId="2521131524" sldId="543"/>
            <ac:picMk id="14" creationId="{A27BE39B-F043-23E2-E0DB-98FC0D3E2076}"/>
          </ac:picMkLst>
        </pc:picChg>
        <pc:picChg chg="del">
          <ac:chgData name="Richard Chalk" userId="287f8aa4f4de1d19" providerId="LiveId" clId="{F228DAB7-1188-4E76-8647-3FB1857A038D}" dt="2023-08-04T05:20:37.672" v="678" actId="478"/>
          <ac:picMkLst>
            <pc:docMk/>
            <pc:sldMk cId="2521131524" sldId="543"/>
            <ac:picMk id="15" creationId="{D7A5AD59-3FA4-DE06-6F10-CF57324B8E30}"/>
          </ac:picMkLst>
        </pc:picChg>
        <pc:picChg chg="del">
          <ac:chgData name="Richard Chalk" userId="287f8aa4f4de1d19" providerId="LiveId" clId="{F228DAB7-1188-4E76-8647-3FB1857A038D}" dt="2023-08-04T05:20:37.672" v="678" actId="478"/>
          <ac:picMkLst>
            <pc:docMk/>
            <pc:sldMk cId="2521131524" sldId="543"/>
            <ac:picMk id="16" creationId="{5D713C6F-1B0E-3EC9-A0F0-E74DAA1173C3}"/>
          </ac:picMkLst>
        </pc:picChg>
        <pc:picChg chg="del">
          <ac:chgData name="Richard Chalk" userId="287f8aa4f4de1d19" providerId="LiveId" clId="{F228DAB7-1188-4E76-8647-3FB1857A038D}" dt="2023-08-04T05:20:37.672" v="678" actId="478"/>
          <ac:picMkLst>
            <pc:docMk/>
            <pc:sldMk cId="2521131524" sldId="543"/>
            <ac:picMk id="17" creationId="{F1A7B2AD-2CB6-8B45-EFEC-E5C39BD0A814}"/>
          </ac:picMkLst>
        </pc:picChg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3556123800" sldId="575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1865664197" sldId="576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1894105440" sldId="577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3099075531" sldId="578"/>
        </pc:sldMkLst>
      </pc:sldChg>
      <pc:sldChg chg="del">
        <pc:chgData name="Richard Chalk" userId="287f8aa4f4de1d19" providerId="LiveId" clId="{F228DAB7-1188-4E76-8647-3FB1857A038D}" dt="2023-08-04T06:01:53.407" v="1953" actId="47"/>
        <pc:sldMkLst>
          <pc:docMk/>
          <pc:sldMk cId="602442502" sldId="579"/>
        </pc:sldMkLst>
      </pc:sldChg>
      <pc:sldChg chg="addSp delSp modSp new del">
        <pc:chgData name="Richard Chalk" userId="287f8aa4f4de1d19" providerId="LiveId" clId="{F228DAB7-1188-4E76-8647-3FB1857A038D}" dt="2023-08-04T06:01:53.407" v="1953" actId="47"/>
        <pc:sldMkLst>
          <pc:docMk/>
          <pc:sldMk cId="466983546" sldId="580"/>
        </pc:sldMkLst>
        <pc:picChg chg="add mod">
          <ac:chgData name="Richard Chalk" userId="287f8aa4f4de1d19" providerId="LiveId" clId="{F228DAB7-1188-4E76-8647-3FB1857A038D}" dt="2023-08-04T05:54:27.625" v="1448"/>
          <ac:picMkLst>
            <pc:docMk/>
            <pc:sldMk cId="466983546" sldId="580"/>
            <ac:picMk id="4" creationId="{BC67E634-3968-4C62-B855-B1E0FE3E65F9}"/>
          </ac:picMkLst>
        </pc:picChg>
        <pc:picChg chg="add del mod">
          <ac:chgData name="Richard Chalk" userId="287f8aa4f4de1d19" providerId="LiveId" clId="{F228DAB7-1188-4E76-8647-3FB1857A038D}" dt="2023-08-03T06:13:59.930" v="157" actId="478"/>
          <ac:picMkLst>
            <pc:docMk/>
            <pc:sldMk cId="466983546" sldId="580"/>
            <ac:picMk id="4" creationId="{BDDAD220-1099-248D-A3A2-A2638AE3BD9A}"/>
          </ac:picMkLst>
        </pc:picChg>
        <pc:picChg chg="add del mod">
          <ac:chgData name="Richard Chalk" userId="287f8aa4f4de1d19" providerId="LiveId" clId="{F228DAB7-1188-4E76-8647-3FB1857A038D}" dt="2023-08-04T05:26:29.752" v="751" actId="478"/>
          <ac:picMkLst>
            <pc:docMk/>
            <pc:sldMk cId="466983546" sldId="580"/>
            <ac:picMk id="5" creationId="{DD89C502-6718-EE2C-097E-547F134E9F61}"/>
          </ac:picMkLst>
        </pc:picChg>
        <pc:picChg chg="add del mod">
          <ac:chgData name="Richard Chalk" userId="287f8aa4f4de1d19" providerId="LiveId" clId="{F228DAB7-1188-4E76-8647-3FB1857A038D}" dt="2023-08-04T05:54:27.306" v="1447" actId="478"/>
          <ac:picMkLst>
            <pc:docMk/>
            <pc:sldMk cId="466983546" sldId="580"/>
            <ac:picMk id="1026" creationId="{CAC893C6-BD2A-08D7-763E-36B00B3B4A95}"/>
          </ac:picMkLst>
        </pc:picChg>
      </pc:sldChg>
      <pc:sldChg chg="addSp delSp modSp add mod">
        <pc:chgData name="Richard Chalk" userId="287f8aa4f4de1d19" providerId="LiveId" clId="{F228DAB7-1188-4E76-8647-3FB1857A038D}" dt="2023-08-04T06:12:36.629" v="2272" actId="6549"/>
        <pc:sldMkLst>
          <pc:docMk/>
          <pc:sldMk cId="3960335008" sldId="581"/>
        </pc:sldMkLst>
        <pc:spChg chg="mod">
          <ac:chgData name="Richard Chalk" userId="287f8aa4f4de1d19" providerId="LiveId" clId="{F228DAB7-1188-4E76-8647-3FB1857A038D}" dt="2023-08-03T06:15:51.245" v="270" actId="14100"/>
          <ac:spMkLst>
            <pc:docMk/>
            <pc:sldMk cId="3960335008" sldId="581"/>
            <ac:spMk id="2" creationId="{2CED0939-2445-F1A3-21AE-0A535344DD5D}"/>
          </ac:spMkLst>
        </pc:spChg>
        <pc:spChg chg="mod">
          <ac:chgData name="Richard Chalk" userId="287f8aa4f4de1d19" providerId="LiveId" clId="{F228DAB7-1188-4E76-8647-3FB1857A038D}" dt="2023-08-04T06:12:36.629" v="2272" actId="6549"/>
          <ac:spMkLst>
            <pc:docMk/>
            <pc:sldMk cId="3960335008" sldId="581"/>
            <ac:spMk id="3" creationId="{E3744374-92D3-B3F2-3F1A-3448858F47B5}"/>
          </ac:spMkLst>
        </pc:spChg>
        <pc:spChg chg="mod">
          <ac:chgData name="Richard Chalk" userId="287f8aa4f4de1d19" providerId="LiveId" clId="{F228DAB7-1188-4E76-8647-3FB1857A038D}" dt="2023-08-03T06:14:32.518" v="179" actId="20577"/>
          <ac:spMkLst>
            <pc:docMk/>
            <pc:sldMk cId="3960335008" sldId="581"/>
            <ac:spMk id="7" creationId="{EBD62573-4B50-EAD6-8C7E-C3AE6A9F45B4}"/>
          </ac:spMkLst>
        </pc:spChg>
        <pc:spChg chg="add del">
          <ac:chgData name="Richard Chalk" userId="287f8aa4f4de1d19" providerId="LiveId" clId="{F228DAB7-1188-4E76-8647-3FB1857A038D}" dt="2023-08-03T06:13:30.543" v="148" actId="478"/>
          <ac:spMkLst>
            <pc:docMk/>
            <pc:sldMk cId="3960335008" sldId="581"/>
            <ac:spMk id="10" creationId="{65C99FE3-9FE2-3818-CF6E-0C501F123215}"/>
          </ac:spMkLst>
        </pc:spChg>
        <pc:spChg chg="add del">
          <ac:chgData name="Richard Chalk" userId="287f8aa4f4de1d19" providerId="LiveId" clId="{F228DAB7-1188-4E76-8647-3FB1857A038D}" dt="2023-08-03T06:13:31.978" v="150" actId="478"/>
          <ac:spMkLst>
            <pc:docMk/>
            <pc:sldMk cId="3960335008" sldId="581"/>
            <ac:spMk id="11" creationId="{98D964CC-AB36-79B6-9922-C688E17BB05F}"/>
          </ac:spMkLst>
        </pc:spChg>
        <pc:picChg chg="add del mod">
          <ac:chgData name="Richard Chalk" userId="287f8aa4f4de1d19" providerId="LiveId" clId="{F228DAB7-1188-4E76-8647-3FB1857A038D}" dt="2023-08-03T06:12:22.218" v="86" actId="21"/>
          <ac:picMkLst>
            <pc:docMk/>
            <pc:sldMk cId="3960335008" sldId="581"/>
            <ac:picMk id="5" creationId="{00532927-AD40-CC8F-3343-AA605C8CF505}"/>
          </ac:picMkLst>
        </pc:picChg>
        <pc:picChg chg="add mod">
          <ac:chgData name="Richard Chalk" userId="287f8aa4f4de1d19" providerId="LiveId" clId="{F228DAB7-1188-4E76-8647-3FB1857A038D}" dt="2023-08-03T06:13:08.764" v="146" actId="1035"/>
          <ac:picMkLst>
            <pc:docMk/>
            <pc:sldMk cId="3960335008" sldId="581"/>
            <ac:picMk id="9" creationId="{C1C9E6DC-9589-D3E2-ED44-EE6E3D307849}"/>
          </ac:picMkLst>
        </pc:picChg>
        <pc:picChg chg="add del">
          <ac:chgData name="Richard Chalk" userId="287f8aa4f4de1d19" providerId="LiveId" clId="{F228DAB7-1188-4E76-8647-3FB1857A038D}" dt="2023-08-03T06:14:16.743" v="160" actId="478"/>
          <ac:picMkLst>
            <pc:docMk/>
            <pc:sldMk cId="3960335008" sldId="581"/>
            <ac:picMk id="13" creationId="{37154E0E-A6E1-BA7E-5578-EED3F304CC5D}"/>
          </ac:picMkLst>
        </pc:picChg>
        <pc:picChg chg="add mod">
          <ac:chgData name="Richard Chalk" userId="287f8aa4f4de1d19" providerId="LiveId" clId="{F228DAB7-1188-4E76-8647-3FB1857A038D}" dt="2023-08-03T06:14:23.928" v="171" actId="1038"/>
          <ac:picMkLst>
            <pc:docMk/>
            <pc:sldMk cId="3960335008" sldId="581"/>
            <ac:picMk id="16" creationId="{5D8FE8A0-A188-63BC-2256-0242F865CB47}"/>
          </ac:picMkLst>
        </pc:picChg>
        <pc:picChg chg="del">
          <ac:chgData name="Richard Chalk" userId="287f8aa4f4de1d19" providerId="LiveId" clId="{F228DAB7-1188-4E76-8647-3FB1857A038D}" dt="2023-08-03T06:07:39.690" v="45" actId="478"/>
          <ac:picMkLst>
            <pc:docMk/>
            <pc:sldMk cId="3960335008" sldId="581"/>
            <ac:picMk id="2050" creationId="{471084D8-6689-9D63-56F5-5F1D85B2DC57}"/>
          </ac:picMkLst>
        </pc:picChg>
        <pc:picChg chg="add del mod">
          <ac:chgData name="Richard Chalk" userId="287f8aa4f4de1d19" providerId="LiveId" clId="{F228DAB7-1188-4E76-8647-3FB1857A038D}" dt="2023-08-03T06:13:51.908" v="154" actId="21"/>
          <ac:picMkLst>
            <pc:docMk/>
            <pc:sldMk cId="3960335008" sldId="581"/>
            <ac:picMk id="2054" creationId="{DE061A3D-774B-8CEB-60C7-5CBC525733B3}"/>
          </ac:picMkLst>
        </pc:picChg>
        <pc:picChg chg="del">
          <ac:chgData name="Richard Chalk" userId="287f8aa4f4de1d19" providerId="LiveId" clId="{F228DAB7-1188-4E76-8647-3FB1857A038D}" dt="2023-08-03T06:07:43.270" v="47" actId="478"/>
          <ac:picMkLst>
            <pc:docMk/>
            <pc:sldMk cId="3960335008" sldId="581"/>
            <ac:picMk id="3074" creationId="{08715762-4935-6C9E-2E6D-7F259A75E8DE}"/>
          </ac:picMkLst>
        </pc:picChg>
        <pc:picChg chg="del">
          <ac:chgData name="Richard Chalk" userId="287f8aa4f4de1d19" providerId="LiveId" clId="{F228DAB7-1188-4E76-8647-3FB1857A038D}" dt="2023-08-03T06:07:44.856" v="48" actId="478"/>
          <ac:picMkLst>
            <pc:docMk/>
            <pc:sldMk cId="3960335008" sldId="581"/>
            <ac:picMk id="3076" creationId="{5F2D8A4E-B0F6-1B73-3DE3-18EE4D87C870}"/>
          </ac:picMkLst>
        </pc:picChg>
        <pc:picChg chg="del">
          <ac:chgData name="Richard Chalk" userId="287f8aa4f4de1d19" providerId="LiveId" clId="{F228DAB7-1188-4E76-8647-3FB1857A038D}" dt="2023-08-03T06:07:41.452" v="46" actId="478"/>
          <ac:picMkLst>
            <pc:docMk/>
            <pc:sldMk cId="3960335008" sldId="581"/>
            <ac:picMk id="3078" creationId="{2B2A2B22-0C96-EDB3-583A-BC22E673B7D9}"/>
          </ac:picMkLst>
        </pc:picChg>
      </pc:sldChg>
      <pc:sldChg chg="addSp delSp modSp add mod">
        <pc:chgData name="Richard Chalk" userId="287f8aa4f4de1d19" providerId="LiveId" clId="{F228DAB7-1188-4E76-8647-3FB1857A038D}" dt="2023-08-04T06:13:59.386" v="2280" actId="1076"/>
        <pc:sldMkLst>
          <pc:docMk/>
          <pc:sldMk cId="296006601" sldId="582"/>
        </pc:sldMkLst>
        <pc:spChg chg="mod">
          <ac:chgData name="Richard Chalk" userId="287f8aa4f4de1d19" providerId="LiveId" clId="{F228DAB7-1188-4E76-8647-3FB1857A038D}" dt="2023-08-04T06:13:48.771" v="2277" actId="20577"/>
          <ac:spMkLst>
            <pc:docMk/>
            <pc:sldMk cId="296006601" sldId="582"/>
            <ac:spMk id="2" creationId="{2CED0939-2445-F1A3-21AE-0A535344DD5D}"/>
          </ac:spMkLst>
        </pc:spChg>
        <pc:spChg chg="mod">
          <ac:chgData name="Richard Chalk" userId="287f8aa4f4de1d19" providerId="LiveId" clId="{F228DAB7-1188-4E76-8647-3FB1857A038D}" dt="2023-08-03T06:18:31.889" v="349" actId="207"/>
          <ac:spMkLst>
            <pc:docMk/>
            <pc:sldMk cId="296006601" sldId="582"/>
            <ac:spMk id="3" creationId="{E3744374-92D3-B3F2-3F1A-3448858F47B5}"/>
          </ac:spMkLst>
        </pc:spChg>
        <pc:picChg chg="add del">
          <ac:chgData name="Richard Chalk" userId="287f8aa4f4de1d19" providerId="LiveId" clId="{F228DAB7-1188-4E76-8647-3FB1857A038D}" dt="2023-08-03T06:17:50.865" v="337"/>
          <ac:picMkLst>
            <pc:docMk/>
            <pc:sldMk cId="296006601" sldId="582"/>
            <ac:picMk id="5" creationId="{C6FEC484-A7D6-2F06-7627-3B416BFA664A}"/>
          </ac:picMkLst>
        </pc:picChg>
        <pc:picChg chg="add mod">
          <ac:chgData name="Richard Chalk" userId="287f8aa4f4de1d19" providerId="LiveId" clId="{F228DAB7-1188-4E76-8647-3FB1857A038D}" dt="2023-08-03T06:17:24.294" v="333" actId="1038"/>
          <ac:picMkLst>
            <pc:docMk/>
            <pc:sldMk cId="296006601" sldId="582"/>
            <ac:picMk id="4098" creationId="{A1547593-6C70-2FEF-FD40-31785A33BB1A}"/>
          </ac:picMkLst>
        </pc:picChg>
        <pc:picChg chg="add mod">
          <ac:chgData name="Richard Chalk" userId="287f8aa4f4de1d19" providerId="LiveId" clId="{F228DAB7-1188-4E76-8647-3FB1857A038D}" dt="2023-08-04T06:13:59.386" v="2280" actId="1076"/>
          <ac:picMkLst>
            <pc:docMk/>
            <pc:sldMk cId="296006601" sldId="582"/>
            <ac:picMk id="5122" creationId="{5DE02D3C-79DE-EC24-6111-F38F9030092E}"/>
          </ac:picMkLst>
        </pc:picChg>
      </pc:sldChg>
      <pc:sldChg chg="addSp modSp add mod modNotesTx">
        <pc:chgData name="Richard Chalk" userId="287f8aa4f4de1d19" providerId="LiveId" clId="{F228DAB7-1188-4E76-8647-3FB1857A038D}" dt="2023-08-04T06:23:52.587" v="2506" actId="113"/>
        <pc:sldMkLst>
          <pc:docMk/>
          <pc:sldMk cId="0" sldId="583"/>
        </pc:sldMkLst>
        <pc:spChg chg="mod">
          <ac:chgData name="Richard Chalk" userId="287f8aa4f4de1d19" providerId="LiveId" clId="{F228DAB7-1188-4E76-8647-3FB1857A038D}" dt="2023-08-04T06:23:52.587" v="2506" actId="113"/>
          <ac:spMkLst>
            <pc:docMk/>
            <pc:sldMk cId="0" sldId="583"/>
            <ac:spMk id="101" creationId="{00000000-0000-0000-0000-000000000000}"/>
          </ac:spMkLst>
        </pc:spChg>
        <pc:picChg chg="mod">
          <ac:chgData name="Richard Chalk" userId="287f8aa4f4de1d19" providerId="LiveId" clId="{F228DAB7-1188-4E76-8647-3FB1857A038D}" dt="2023-08-04T05:14:15.697" v="463" actId="14100"/>
          <ac:picMkLst>
            <pc:docMk/>
            <pc:sldMk cId="0" sldId="583"/>
            <ac:picMk id="2" creationId="{EA038B4A-329F-ABEA-1F4A-41D31B09153A}"/>
          </ac:picMkLst>
        </pc:picChg>
        <pc:picChg chg="add mod">
          <ac:chgData name="Richard Chalk" userId="287f8aa4f4de1d19" providerId="LiveId" clId="{F228DAB7-1188-4E76-8647-3FB1857A038D}" dt="2023-08-04T05:14:42.469" v="466" actId="1076"/>
          <ac:picMkLst>
            <pc:docMk/>
            <pc:sldMk cId="0" sldId="583"/>
            <ac:picMk id="11" creationId="{FD3A7490-E98E-5C2D-4D9A-F29B19D382ED}"/>
          </ac:picMkLst>
        </pc:picChg>
      </pc:sldChg>
      <pc:sldChg chg="addSp modSp add mod">
        <pc:chgData name="Richard Chalk" userId="287f8aa4f4de1d19" providerId="LiveId" clId="{F228DAB7-1188-4E76-8647-3FB1857A038D}" dt="2023-08-04T05:22:43.882" v="725" actId="1076"/>
        <pc:sldMkLst>
          <pc:docMk/>
          <pc:sldMk cId="3691661638" sldId="584"/>
        </pc:sldMkLst>
        <pc:spChg chg="mod">
          <ac:chgData name="Richard Chalk" userId="287f8aa4f4de1d19" providerId="LiveId" clId="{F228DAB7-1188-4E76-8647-3FB1857A038D}" dt="2023-08-04T05:20:01.858" v="664" actId="20577"/>
          <ac:spMkLst>
            <pc:docMk/>
            <pc:sldMk cId="3691661638" sldId="584"/>
            <ac:spMk id="118" creationId="{00000000-0000-0000-0000-000000000000}"/>
          </ac:spMkLst>
        </pc:spChg>
        <pc:picChg chg="add mod">
          <ac:chgData name="Richard Chalk" userId="287f8aa4f4de1d19" providerId="LiveId" clId="{F228DAB7-1188-4E76-8647-3FB1857A038D}" dt="2023-08-04T05:22:43.882" v="725" actId="1076"/>
          <ac:picMkLst>
            <pc:docMk/>
            <pc:sldMk cId="3691661638" sldId="584"/>
            <ac:picMk id="2" creationId="{6F326383-D519-AF7B-0ABE-315D048B1A7C}"/>
          </ac:picMkLst>
        </pc:picChg>
      </pc:sldChg>
      <pc:sldChg chg="addSp delSp modSp add mod">
        <pc:chgData name="Richard Chalk" userId="287f8aa4f4de1d19" providerId="LiveId" clId="{F228DAB7-1188-4E76-8647-3FB1857A038D}" dt="2023-08-04T06:17:36.918" v="2465" actId="207"/>
        <pc:sldMkLst>
          <pc:docMk/>
          <pc:sldMk cId="3917314510" sldId="585"/>
        </pc:sldMkLst>
        <pc:spChg chg="mod">
          <ac:chgData name="Richard Chalk" userId="287f8aa4f4de1d19" providerId="LiveId" clId="{F228DAB7-1188-4E76-8647-3FB1857A038D}" dt="2023-08-04T06:16:09.174" v="2326" actId="207"/>
          <ac:spMkLst>
            <pc:docMk/>
            <pc:sldMk cId="3917314510" sldId="585"/>
            <ac:spMk id="2" creationId="{2CED0939-2445-F1A3-21AE-0A535344DD5D}"/>
          </ac:spMkLst>
        </pc:spChg>
        <pc:spChg chg="mod">
          <ac:chgData name="Richard Chalk" userId="287f8aa4f4de1d19" providerId="LiveId" clId="{F228DAB7-1188-4E76-8647-3FB1857A038D}" dt="2023-08-04T05:26:00.842" v="750" actId="20577"/>
          <ac:spMkLst>
            <pc:docMk/>
            <pc:sldMk cId="3917314510" sldId="585"/>
            <ac:spMk id="7" creationId="{EBD62573-4B50-EAD6-8C7E-C3AE6A9F45B4}"/>
          </ac:spMkLst>
        </pc:spChg>
        <pc:spChg chg="mod ord">
          <ac:chgData name="Richard Chalk" userId="287f8aa4f4de1d19" providerId="LiveId" clId="{F228DAB7-1188-4E76-8647-3FB1857A038D}" dt="2023-08-04T06:17:36.918" v="2465" actId="207"/>
          <ac:spMkLst>
            <pc:docMk/>
            <pc:sldMk cId="3917314510" sldId="585"/>
            <ac:spMk id="19" creationId="{A1CDD07D-4828-A3B6-DA91-EC37B83E0F59}"/>
          </ac:spMkLst>
        </pc:spChg>
        <pc:picChg chg="add mod">
          <ac:chgData name="Richard Chalk" userId="287f8aa4f4de1d19" providerId="LiveId" clId="{F228DAB7-1188-4E76-8647-3FB1857A038D}" dt="2023-08-04T05:26:53.140" v="761" actId="1037"/>
          <ac:picMkLst>
            <pc:docMk/>
            <pc:sldMk cId="3917314510" sldId="585"/>
            <ac:picMk id="4" creationId="{81ECE310-6330-DB05-A1DE-8D223EA89894}"/>
          </ac:picMkLst>
        </pc:picChg>
        <pc:picChg chg="add mod">
          <ac:chgData name="Richard Chalk" userId="287f8aa4f4de1d19" providerId="LiveId" clId="{F228DAB7-1188-4E76-8647-3FB1857A038D}" dt="2023-08-04T06:15:41.725" v="2321" actId="1038"/>
          <ac:picMkLst>
            <pc:docMk/>
            <pc:sldMk cId="3917314510" sldId="585"/>
            <ac:picMk id="5" creationId="{5D1D7D3F-F5A8-D9D1-5793-78A2CD96540B}"/>
          </ac:picMkLst>
        </pc:picChg>
        <pc:picChg chg="add mod">
          <ac:chgData name="Richard Chalk" userId="287f8aa4f4de1d19" providerId="LiveId" clId="{F228DAB7-1188-4E76-8647-3FB1857A038D}" dt="2023-08-04T05:31:21.668" v="796" actId="1076"/>
          <ac:picMkLst>
            <pc:docMk/>
            <pc:sldMk cId="3917314510" sldId="585"/>
            <ac:picMk id="8" creationId="{FA410478-A320-65B4-4353-FDD13BB1C84B}"/>
          </ac:picMkLst>
        </pc:picChg>
        <pc:picChg chg="add mod">
          <ac:chgData name="Richard Chalk" userId="287f8aa4f4de1d19" providerId="LiveId" clId="{F228DAB7-1188-4E76-8647-3FB1857A038D}" dt="2023-08-04T05:31:45.290" v="799" actId="1076"/>
          <ac:picMkLst>
            <pc:docMk/>
            <pc:sldMk cId="3917314510" sldId="585"/>
            <ac:picMk id="10" creationId="{A905C87E-2F12-706B-9229-9B558731F439}"/>
          </ac:picMkLst>
        </pc:picChg>
        <pc:picChg chg="add mod">
          <ac:chgData name="Richard Chalk" userId="287f8aa4f4de1d19" providerId="LiveId" clId="{F228DAB7-1188-4E76-8647-3FB1857A038D}" dt="2023-08-04T06:16:46.426" v="2360" actId="1036"/>
          <ac:picMkLst>
            <pc:docMk/>
            <pc:sldMk cId="3917314510" sldId="585"/>
            <ac:picMk id="11" creationId="{047A792E-1071-A23C-7CD2-9AAE1715A4FE}"/>
          </ac:picMkLst>
        </pc:picChg>
        <pc:picChg chg="add mod">
          <ac:chgData name="Richard Chalk" userId="287f8aa4f4de1d19" providerId="LiveId" clId="{F228DAB7-1188-4E76-8647-3FB1857A038D}" dt="2023-08-04T06:17:09.621" v="2429" actId="1036"/>
          <ac:picMkLst>
            <pc:docMk/>
            <pc:sldMk cId="3917314510" sldId="585"/>
            <ac:picMk id="12" creationId="{523B3C77-5CBA-EE3E-ACDE-76549D0CBDA6}"/>
          </ac:picMkLst>
        </pc:picChg>
        <pc:picChg chg="add mod">
          <ac:chgData name="Richard Chalk" userId="287f8aa4f4de1d19" providerId="LiveId" clId="{F228DAB7-1188-4E76-8647-3FB1857A038D}" dt="2023-08-04T06:17:21.984" v="2446" actId="1035"/>
          <ac:picMkLst>
            <pc:docMk/>
            <pc:sldMk cId="3917314510" sldId="585"/>
            <ac:picMk id="13" creationId="{C4B159E2-6DBD-AA13-0965-8092EB038787}"/>
          </ac:picMkLst>
        </pc:picChg>
        <pc:picChg chg="add mod">
          <ac:chgData name="Richard Chalk" userId="287f8aa4f4de1d19" providerId="LiveId" clId="{F228DAB7-1188-4E76-8647-3FB1857A038D}" dt="2023-08-04T06:17:27.991" v="2454" actId="1036"/>
          <ac:picMkLst>
            <pc:docMk/>
            <pc:sldMk cId="3917314510" sldId="585"/>
            <ac:picMk id="16" creationId="{CD0F8038-968C-AB27-7EB2-0F4A22E2200B}"/>
          </ac:picMkLst>
        </pc:picChg>
        <pc:picChg chg="del">
          <ac:chgData name="Richard Chalk" userId="287f8aa4f4de1d19" providerId="LiveId" clId="{F228DAB7-1188-4E76-8647-3FB1857A038D}" dt="2023-08-04T05:26:47.755" v="755" actId="478"/>
          <ac:picMkLst>
            <pc:docMk/>
            <pc:sldMk cId="3917314510" sldId="585"/>
            <ac:picMk id="2050" creationId="{471084D8-6689-9D63-56F5-5F1D85B2DC57}"/>
          </ac:picMkLst>
        </pc:picChg>
        <pc:picChg chg="del mod">
          <ac:chgData name="Richard Chalk" userId="287f8aa4f4de1d19" providerId="LiveId" clId="{F228DAB7-1188-4E76-8647-3FB1857A038D}" dt="2023-08-04T05:31:46.477" v="800" actId="478"/>
          <ac:picMkLst>
            <pc:docMk/>
            <pc:sldMk cId="3917314510" sldId="585"/>
            <ac:picMk id="2052" creationId="{5888C21D-6308-B0D6-47ED-73E1E4F1D924}"/>
          </ac:picMkLst>
        </pc:picChg>
        <pc:picChg chg="del">
          <ac:chgData name="Richard Chalk" userId="287f8aa4f4de1d19" providerId="LiveId" clId="{F228DAB7-1188-4E76-8647-3FB1857A038D}" dt="2023-08-04T05:30:02.745" v="785" actId="478"/>
          <ac:picMkLst>
            <pc:docMk/>
            <pc:sldMk cId="3917314510" sldId="585"/>
            <ac:picMk id="2054" creationId="{338711CB-4C82-DF4D-38DA-E5CFC880CE45}"/>
          </ac:picMkLst>
        </pc:picChg>
      </pc:sldChg>
      <pc:sldChg chg="add del">
        <pc:chgData name="Richard Chalk" userId="287f8aa4f4de1d19" providerId="LiveId" clId="{F228DAB7-1188-4E76-8647-3FB1857A038D}" dt="2023-08-04T05:34:03.288" v="822" actId="47"/>
        <pc:sldMkLst>
          <pc:docMk/>
          <pc:sldMk cId="743984131" sldId="586"/>
        </pc:sldMkLst>
      </pc:sldChg>
      <pc:sldChg chg="add del">
        <pc:chgData name="Richard Chalk" userId="287f8aa4f4de1d19" providerId="LiveId" clId="{F228DAB7-1188-4E76-8647-3FB1857A038D}" dt="2023-08-04T06:03:54.854" v="1962" actId="47"/>
        <pc:sldMkLst>
          <pc:docMk/>
          <pc:sldMk cId="1334406098" sldId="586"/>
        </pc:sldMkLst>
      </pc:sldChg>
      <pc:sldChg chg="modSp add mod">
        <pc:chgData name="Richard Chalk" userId="287f8aa4f4de1d19" providerId="LiveId" clId="{F228DAB7-1188-4E76-8647-3FB1857A038D}" dt="2023-08-04T05:25:51.565" v="738" actId="20577"/>
        <pc:sldMkLst>
          <pc:docMk/>
          <pc:sldMk cId="4098029754" sldId="587"/>
        </pc:sldMkLst>
        <pc:spChg chg="mod">
          <ac:chgData name="Richard Chalk" userId="287f8aa4f4de1d19" providerId="LiveId" clId="{F228DAB7-1188-4E76-8647-3FB1857A038D}" dt="2023-08-04T05:25:51.565" v="738" actId="20577"/>
          <ac:spMkLst>
            <pc:docMk/>
            <pc:sldMk cId="4098029754" sldId="587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F228DAB7-1188-4E76-8647-3FB1857A038D}" dt="2023-08-04T05:50:40.967" v="1345" actId="113"/>
        <pc:sldMkLst>
          <pc:docMk/>
          <pc:sldMk cId="3804663579" sldId="588"/>
        </pc:sldMkLst>
        <pc:spChg chg="mod">
          <ac:chgData name="Richard Chalk" userId="287f8aa4f4de1d19" providerId="LiveId" clId="{F228DAB7-1188-4E76-8647-3FB1857A038D}" dt="2023-08-04T05:34:41.966" v="845" actId="20577"/>
          <ac:spMkLst>
            <pc:docMk/>
            <pc:sldMk cId="3804663579" sldId="588"/>
            <ac:spMk id="2" creationId="{2CED0939-2445-F1A3-21AE-0A535344DD5D}"/>
          </ac:spMkLst>
        </pc:spChg>
        <pc:spChg chg="add mod ord">
          <ac:chgData name="Richard Chalk" userId="287f8aa4f4de1d19" providerId="LiveId" clId="{F228DAB7-1188-4E76-8647-3FB1857A038D}" dt="2023-08-04T05:49:10.490" v="1325" actId="1036"/>
          <ac:spMkLst>
            <pc:docMk/>
            <pc:sldMk cId="3804663579" sldId="588"/>
            <ac:spMk id="3" creationId="{16766D8B-0BAE-6749-EA77-45F4366455AA}"/>
          </ac:spMkLst>
        </pc:spChg>
        <pc:spChg chg="mod">
          <ac:chgData name="Richard Chalk" userId="287f8aa4f4de1d19" providerId="LiveId" clId="{F228DAB7-1188-4E76-8647-3FB1857A038D}" dt="2023-08-04T05:50:40.967" v="1345" actId="113"/>
          <ac:spMkLst>
            <pc:docMk/>
            <pc:sldMk cId="3804663579" sldId="588"/>
            <ac:spMk id="19" creationId="{A1CDD07D-4828-A3B6-DA91-EC37B83E0F59}"/>
          </ac:spMkLst>
        </pc:spChg>
        <pc:picChg chg="del">
          <ac:chgData name="Richard Chalk" userId="287f8aa4f4de1d19" providerId="LiveId" clId="{F228DAB7-1188-4E76-8647-3FB1857A038D}" dt="2023-08-04T05:31:57.458" v="801" actId="478"/>
          <ac:picMkLst>
            <pc:docMk/>
            <pc:sldMk cId="3804663579" sldId="588"/>
            <ac:picMk id="5" creationId="{5D1D7D3F-F5A8-D9D1-5793-78A2CD96540B}"/>
          </ac:picMkLst>
        </pc:picChg>
        <pc:picChg chg="add mod ord">
          <ac:chgData name="Richard Chalk" userId="287f8aa4f4de1d19" providerId="LiveId" clId="{F228DAB7-1188-4E76-8647-3FB1857A038D}" dt="2023-08-04T05:49:10.490" v="1325" actId="1036"/>
          <ac:picMkLst>
            <pc:docMk/>
            <pc:sldMk cId="3804663579" sldId="588"/>
            <ac:picMk id="8" creationId="{E99B16A4-7C3B-119F-679D-C3EF0E29CE60}"/>
          </ac:picMkLst>
        </pc:picChg>
        <pc:picChg chg="add mod">
          <ac:chgData name="Richard Chalk" userId="287f8aa4f4de1d19" providerId="LiveId" clId="{F228DAB7-1188-4E76-8647-3FB1857A038D}" dt="2023-08-04T05:49:06.153" v="1317" actId="167"/>
          <ac:picMkLst>
            <pc:docMk/>
            <pc:sldMk cId="3804663579" sldId="588"/>
            <ac:picMk id="9" creationId="{A97C81E1-9D3C-4A52-ECD5-0AF005459ADB}"/>
          </ac:picMkLst>
        </pc:picChg>
        <pc:picChg chg="add del mod">
          <ac:chgData name="Richard Chalk" userId="287f8aa4f4de1d19" providerId="LiveId" clId="{F228DAB7-1188-4E76-8647-3FB1857A038D}" dt="2023-08-04T05:49:46.928" v="1335" actId="478"/>
          <ac:picMkLst>
            <pc:docMk/>
            <pc:sldMk cId="3804663579" sldId="588"/>
            <ac:picMk id="10" creationId="{11432FE1-EF3B-18AB-FFCE-977B87E3F4AA}"/>
          </ac:picMkLst>
        </pc:picChg>
        <pc:picChg chg="add mod">
          <ac:chgData name="Richard Chalk" userId="287f8aa4f4de1d19" providerId="LiveId" clId="{F228DAB7-1188-4E76-8647-3FB1857A038D}" dt="2023-08-04T05:49:27.782" v="1328" actId="1076"/>
          <ac:picMkLst>
            <pc:docMk/>
            <pc:sldMk cId="3804663579" sldId="588"/>
            <ac:picMk id="11" creationId="{8AFF3EF5-73FF-1B27-8C26-0F38884E2B59}"/>
          </ac:picMkLst>
        </pc:picChg>
        <pc:picChg chg="add mod">
          <ac:chgData name="Richard Chalk" userId="287f8aa4f4de1d19" providerId="LiveId" clId="{F228DAB7-1188-4E76-8647-3FB1857A038D}" dt="2023-08-04T05:50:23.267" v="1342" actId="1076"/>
          <ac:picMkLst>
            <pc:docMk/>
            <pc:sldMk cId="3804663579" sldId="588"/>
            <ac:picMk id="12" creationId="{319A7AEE-5BC0-8C91-1962-76D7D86CAC9F}"/>
          </ac:picMkLst>
        </pc:picChg>
        <pc:picChg chg="del">
          <ac:chgData name="Richard Chalk" userId="287f8aa4f4de1d19" providerId="LiveId" clId="{F228DAB7-1188-4E76-8647-3FB1857A038D}" dt="2023-08-04T05:31:58.175" v="802" actId="478"/>
          <ac:picMkLst>
            <pc:docMk/>
            <pc:sldMk cId="3804663579" sldId="588"/>
            <ac:picMk id="2052" creationId="{5888C21D-6308-B0D6-47ED-73E1E4F1D924}"/>
          </ac:picMkLst>
        </pc:picChg>
        <pc:picChg chg="add mod">
          <ac:chgData name="Richard Chalk" userId="287f8aa4f4de1d19" providerId="LiveId" clId="{F228DAB7-1188-4E76-8647-3FB1857A038D}" dt="2023-08-04T05:50:13.578" v="1339" actId="1076"/>
          <ac:picMkLst>
            <pc:docMk/>
            <pc:sldMk cId="3804663579" sldId="588"/>
            <ac:picMk id="3074" creationId="{155ED9D7-1446-4176-1059-E8EF78B48593}"/>
          </ac:picMkLst>
        </pc:picChg>
      </pc:sldChg>
      <pc:sldChg chg="delSp modSp add mod">
        <pc:chgData name="Richard Chalk" userId="287f8aa4f4de1d19" providerId="LiveId" clId="{F228DAB7-1188-4E76-8647-3FB1857A038D}" dt="2023-08-04T05:33:59.948" v="821" actId="478"/>
        <pc:sldMkLst>
          <pc:docMk/>
          <pc:sldMk cId="1424244626" sldId="589"/>
        </pc:sldMkLst>
        <pc:spChg chg="mod">
          <ac:chgData name="Richard Chalk" userId="287f8aa4f4de1d19" providerId="LiveId" clId="{F228DAB7-1188-4E76-8647-3FB1857A038D}" dt="2023-08-04T05:33:58.103" v="820" actId="20577"/>
          <ac:spMkLst>
            <pc:docMk/>
            <pc:sldMk cId="1424244626" sldId="589"/>
            <ac:spMk id="118" creationId="{00000000-0000-0000-0000-000000000000}"/>
          </ac:spMkLst>
        </pc:spChg>
        <pc:picChg chg="del">
          <ac:chgData name="Richard Chalk" userId="287f8aa4f4de1d19" providerId="LiveId" clId="{F228DAB7-1188-4E76-8647-3FB1857A038D}" dt="2023-08-04T05:33:59.948" v="821" actId="478"/>
          <ac:picMkLst>
            <pc:docMk/>
            <pc:sldMk cId="1424244626" sldId="589"/>
            <ac:picMk id="2" creationId="{6F326383-D519-AF7B-0ABE-315D048B1A7C}"/>
          </ac:picMkLst>
        </pc:picChg>
      </pc:sldChg>
      <pc:sldChg chg="addSp delSp modSp add mod modNotesTx">
        <pc:chgData name="Richard Chalk" userId="287f8aa4f4de1d19" providerId="LiveId" clId="{F228DAB7-1188-4E76-8647-3FB1857A038D}" dt="2023-08-04T06:20:23.296" v="2494" actId="20577"/>
        <pc:sldMkLst>
          <pc:docMk/>
          <pc:sldMk cId="3520058754" sldId="590"/>
        </pc:sldMkLst>
        <pc:spChg chg="mod">
          <ac:chgData name="Richard Chalk" userId="287f8aa4f4de1d19" providerId="LiveId" clId="{F228DAB7-1188-4E76-8647-3FB1857A038D}" dt="2023-08-04T05:36:38.236" v="935" actId="14100"/>
          <ac:spMkLst>
            <pc:docMk/>
            <pc:sldMk cId="3520058754" sldId="590"/>
            <ac:spMk id="2" creationId="{2CED0939-2445-F1A3-21AE-0A535344DD5D}"/>
          </ac:spMkLst>
        </pc:spChg>
        <pc:spChg chg="add mod">
          <ac:chgData name="Richard Chalk" userId="287f8aa4f4de1d19" providerId="LiveId" clId="{F228DAB7-1188-4E76-8647-3FB1857A038D}" dt="2023-08-04T05:37:20.701" v="970" actId="1038"/>
          <ac:spMkLst>
            <pc:docMk/>
            <pc:sldMk cId="3520058754" sldId="590"/>
            <ac:spMk id="5" creationId="{35CA03DE-5B50-4427-4EDB-0DD52DAC06C6}"/>
          </ac:spMkLst>
        </pc:spChg>
        <pc:spChg chg="mod">
          <ac:chgData name="Richard Chalk" userId="287f8aa4f4de1d19" providerId="LiveId" clId="{F228DAB7-1188-4E76-8647-3FB1857A038D}" dt="2023-08-04T06:20:23.296" v="2494" actId="20577"/>
          <ac:spMkLst>
            <pc:docMk/>
            <pc:sldMk cId="3520058754" sldId="590"/>
            <ac:spMk id="7" creationId="{EBD62573-4B50-EAD6-8C7E-C3AE6A9F45B4}"/>
          </ac:spMkLst>
        </pc:spChg>
        <pc:spChg chg="mod">
          <ac:chgData name="Richard Chalk" userId="287f8aa4f4de1d19" providerId="LiveId" clId="{F228DAB7-1188-4E76-8647-3FB1857A038D}" dt="2023-08-04T05:39:25.440" v="1036" actId="207"/>
          <ac:spMkLst>
            <pc:docMk/>
            <pc:sldMk cId="3520058754" sldId="590"/>
            <ac:spMk id="19" creationId="{A1CDD07D-4828-A3B6-DA91-EC37B83E0F59}"/>
          </ac:spMkLst>
        </pc:spChg>
        <pc:picChg chg="add mod">
          <ac:chgData name="Richard Chalk" userId="287f8aa4f4de1d19" providerId="LiveId" clId="{F228DAB7-1188-4E76-8647-3FB1857A038D}" dt="2023-08-04T05:36:27.308" v="931" actId="14100"/>
          <ac:picMkLst>
            <pc:docMk/>
            <pc:sldMk cId="3520058754" sldId="590"/>
            <ac:picMk id="3" creationId="{73305FE9-2161-77E8-C538-05A7410FC9D1}"/>
          </ac:picMkLst>
        </pc:picChg>
        <pc:picChg chg="del">
          <ac:chgData name="Richard Chalk" userId="287f8aa4f4de1d19" providerId="LiveId" clId="{F228DAB7-1188-4E76-8647-3FB1857A038D}" dt="2023-08-04T05:34:25.162" v="824" actId="478"/>
          <ac:picMkLst>
            <pc:docMk/>
            <pc:sldMk cId="3520058754" sldId="590"/>
            <ac:picMk id="4" creationId="{81ECE310-6330-DB05-A1DE-8D223EA89894}"/>
          </ac:picMkLst>
        </pc:picChg>
        <pc:picChg chg="add mod">
          <ac:chgData name="Richard Chalk" userId="287f8aa4f4de1d19" providerId="LiveId" clId="{F228DAB7-1188-4E76-8647-3FB1857A038D}" dt="2023-08-04T05:37:20.701" v="970" actId="1038"/>
          <ac:picMkLst>
            <pc:docMk/>
            <pc:sldMk cId="3520058754" sldId="590"/>
            <ac:picMk id="8" creationId="{CA04B212-FA2A-13E1-A7EB-5B9F9009B155}"/>
          </ac:picMkLst>
        </pc:picChg>
        <pc:picChg chg="add mod">
          <ac:chgData name="Richard Chalk" userId="287f8aa4f4de1d19" providerId="LiveId" clId="{F228DAB7-1188-4E76-8647-3FB1857A038D}" dt="2023-08-04T05:39:13.189" v="1000" actId="1037"/>
          <ac:picMkLst>
            <pc:docMk/>
            <pc:sldMk cId="3520058754" sldId="590"/>
            <ac:picMk id="9" creationId="{C495B6B9-510C-EFB3-9123-F6743BB597D3}"/>
          </ac:picMkLst>
        </pc:picChg>
        <pc:picChg chg="add mod">
          <ac:chgData name="Richard Chalk" userId="287f8aa4f4de1d19" providerId="LiveId" clId="{F228DAB7-1188-4E76-8647-3FB1857A038D}" dt="2023-08-04T06:20:20.133" v="2486" actId="1038"/>
          <ac:picMkLst>
            <pc:docMk/>
            <pc:sldMk cId="3520058754" sldId="590"/>
            <ac:picMk id="7170" creationId="{75941BB0-055E-F7CB-4A6B-5840DC716957}"/>
          </ac:picMkLst>
        </pc:picChg>
      </pc:sldChg>
      <pc:sldChg chg="addSp delSp modSp add mod modNotesTx">
        <pc:chgData name="Richard Chalk" userId="287f8aa4f4de1d19" providerId="LiveId" clId="{F228DAB7-1188-4E76-8647-3FB1857A038D}" dt="2023-08-04T06:20:36.909" v="2505" actId="20577"/>
        <pc:sldMkLst>
          <pc:docMk/>
          <pc:sldMk cId="2355879100" sldId="591"/>
        </pc:sldMkLst>
        <pc:spChg chg="mod">
          <ac:chgData name="Richard Chalk" userId="287f8aa4f4de1d19" providerId="LiveId" clId="{F228DAB7-1188-4E76-8647-3FB1857A038D}" dt="2023-08-04T05:45:41.594" v="1206" actId="20577"/>
          <ac:spMkLst>
            <pc:docMk/>
            <pc:sldMk cId="2355879100" sldId="591"/>
            <ac:spMk id="2" creationId="{2CED0939-2445-F1A3-21AE-0A535344DD5D}"/>
          </ac:spMkLst>
        </pc:spChg>
        <pc:spChg chg="del mod">
          <ac:chgData name="Richard Chalk" userId="287f8aa4f4de1d19" providerId="LiveId" clId="{F228DAB7-1188-4E76-8647-3FB1857A038D}" dt="2023-08-04T05:44:10.582" v="1126" actId="478"/>
          <ac:spMkLst>
            <pc:docMk/>
            <pc:sldMk cId="2355879100" sldId="591"/>
            <ac:spMk id="5" creationId="{35CA03DE-5B50-4427-4EDB-0DD52DAC06C6}"/>
          </ac:spMkLst>
        </pc:spChg>
        <pc:spChg chg="mod">
          <ac:chgData name="Richard Chalk" userId="287f8aa4f4de1d19" providerId="LiveId" clId="{F228DAB7-1188-4E76-8647-3FB1857A038D}" dt="2023-08-04T06:20:36.909" v="2505" actId="20577"/>
          <ac:spMkLst>
            <pc:docMk/>
            <pc:sldMk cId="2355879100" sldId="591"/>
            <ac:spMk id="7" creationId="{EBD62573-4B50-EAD6-8C7E-C3AE6A9F45B4}"/>
          </ac:spMkLst>
        </pc:spChg>
        <pc:spChg chg="mod">
          <ac:chgData name="Richard Chalk" userId="287f8aa4f4de1d19" providerId="LiveId" clId="{F228DAB7-1188-4E76-8647-3FB1857A038D}" dt="2023-08-04T05:46:06.494" v="1232" actId="113"/>
          <ac:spMkLst>
            <pc:docMk/>
            <pc:sldMk cId="2355879100" sldId="591"/>
            <ac:spMk id="19" creationId="{A1CDD07D-4828-A3B6-DA91-EC37B83E0F59}"/>
          </ac:spMkLst>
        </pc:spChg>
        <pc:picChg chg="add mod">
          <ac:chgData name="Richard Chalk" userId="287f8aa4f4de1d19" providerId="LiveId" clId="{F228DAB7-1188-4E76-8647-3FB1857A038D}" dt="2023-08-04T05:45:01.586" v="1157" actId="1036"/>
          <ac:picMkLst>
            <pc:docMk/>
            <pc:sldMk cId="2355879100" sldId="591"/>
            <ac:picMk id="4" creationId="{0FA89B62-C1CC-F7CC-AF1C-F30950D10603}"/>
          </ac:picMkLst>
        </pc:picChg>
        <pc:picChg chg="del mod">
          <ac:chgData name="Richard Chalk" userId="287f8aa4f4de1d19" providerId="LiveId" clId="{F228DAB7-1188-4E76-8647-3FB1857A038D}" dt="2023-08-04T05:44:10.582" v="1126" actId="478"/>
          <ac:picMkLst>
            <pc:docMk/>
            <pc:sldMk cId="2355879100" sldId="591"/>
            <ac:picMk id="8" creationId="{CA04B212-FA2A-13E1-A7EB-5B9F9009B155}"/>
          </ac:picMkLst>
        </pc:picChg>
        <pc:picChg chg="mod">
          <ac:chgData name="Richard Chalk" userId="287f8aa4f4de1d19" providerId="LiveId" clId="{F228DAB7-1188-4E76-8647-3FB1857A038D}" dt="2023-08-04T05:45:47.240" v="1230" actId="1036"/>
          <ac:picMkLst>
            <pc:docMk/>
            <pc:sldMk cId="2355879100" sldId="591"/>
            <ac:picMk id="9" creationId="{C495B6B9-510C-EFB3-9123-F6743BB597D3}"/>
          </ac:picMkLst>
        </pc:picChg>
        <pc:picChg chg="add mod">
          <ac:chgData name="Richard Chalk" userId="287f8aa4f4de1d19" providerId="LiveId" clId="{F228DAB7-1188-4E76-8647-3FB1857A038D}" dt="2023-08-04T05:45:18.374" v="1179" actId="1036"/>
          <ac:picMkLst>
            <pc:docMk/>
            <pc:sldMk cId="2355879100" sldId="591"/>
            <ac:picMk id="10" creationId="{917BB7F1-4C34-ADC0-75D7-47EA41B49DF1}"/>
          </ac:picMkLst>
        </pc:picChg>
        <pc:picChg chg="add mod">
          <ac:chgData name="Richard Chalk" userId="287f8aa4f4de1d19" providerId="LiveId" clId="{F228DAB7-1188-4E76-8647-3FB1857A038D}" dt="2023-08-04T06:20:29.433" v="2495"/>
          <ac:picMkLst>
            <pc:docMk/>
            <pc:sldMk cId="2355879100" sldId="591"/>
            <ac:picMk id="11" creationId="{B8181D3A-CCC1-7FD3-1405-7C89326ED000}"/>
          </ac:picMkLst>
        </pc:picChg>
      </pc:sldChg>
      <pc:sldChg chg="addSp delSp modSp add mod ord">
        <pc:chgData name="Richard Chalk" userId="287f8aa4f4de1d19" providerId="LiveId" clId="{F228DAB7-1188-4E76-8647-3FB1857A038D}" dt="2023-08-04T06:18:24.123" v="2469" actId="207"/>
        <pc:sldMkLst>
          <pc:docMk/>
          <pc:sldMk cId="47719131" sldId="592"/>
        </pc:sldMkLst>
        <pc:spChg chg="mod">
          <ac:chgData name="Richard Chalk" userId="287f8aa4f4de1d19" providerId="LiveId" clId="{F228DAB7-1188-4E76-8647-3FB1857A038D}" dt="2023-08-04T06:18:07.036" v="2467" actId="207"/>
          <ac:spMkLst>
            <pc:docMk/>
            <pc:sldMk cId="47719131" sldId="592"/>
            <ac:spMk id="2" creationId="{2CED0939-2445-F1A3-21AE-0A535344DD5D}"/>
          </ac:spMkLst>
        </pc:spChg>
        <pc:spChg chg="mod">
          <ac:chgData name="Richard Chalk" userId="287f8aa4f4de1d19" providerId="LiveId" clId="{F228DAB7-1188-4E76-8647-3FB1857A038D}" dt="2023-08-04T06:18:24.123" v="2469" actId="207"/>
          <ac:spMkLst>
            <pc:docMk/>
            <pc:sldMk cId="47719131" sldId="592"/>
            <ac:spMk id="19" creationId="{A1CDD07D-4828-A3B6-DA91-EC37B83E0F59}"/>
          </ac:spMkLst>
        </pc:spChg>
        <pc:picChg chg="del">
          <ac:chgData name="Richard Chalk" userId="287f8aa4f4de1d19" providerId="LiveId" clId="{F228DAB7-1188-4E76-8647-3FB1857A038D}" dt="2023-08-04T05:51:26.263" v="1355" actId="478"/>
          <ac:picMkLst>
            <pc:docMk/>
            <pc:sldMk cId="47719131" sldId="592"/>
            <ac:picMk id="5" creationId="{5D1D7D3F-F5A8-D9D1-5793-78A2CD96540B}"/>
          </ac:picMkLst>
        </pc:picChg>
        <pc:picChg chg="del">
          <ac:chgData name="Richard Chalk" userId="287f8aa4f4de1d19" providerId="LiveId" clId="{F228DAB7-1188-4E76-8647-3FB1857A038D}" dt="2023-08-04T05:54:18.967" v="1444" actId="478"/>
          <ac:picMkLst>
            <pc:docMk/>
            <pc:sldMk cId="47719131" sldId="592"/>
            <ac:picMk id="8" creationId="{FA410478-A320-65B4-4353-FDD13BB1C84B}"/>
          </ac:picMkLst>
        </pc:picChg>
        <pc:picChg chg="add mod">
          <ac:chgData name="Richard Chalk" userId="287f8aa4f4de1d19" providerId="LiveId" clId="{F228DAB7-1188-4E76-8647-3FB1857A038D}" dt="2023-08-04T05:55:10.858" v="1472" actId="1036"/>
          <ac:picMkLst>
            <pc:docMk/>
            <pc:sldMk cId="47719131" sldId="592"/>
            <ac:picMk id="9" creationId="{CA1F5F5C-61B9-CE28-64F9-F1F76912458D}"/>
          </ac:picMkLst>
        </pc:picChg>
        <pc:picChg chg="del">
          <ac:chgData name="Richard Chalk" userId="287f8aa4f4de1d19" providerId="LiveId" clId="{F228DAB7-1188-4E76-8647-3FB1857A038D}" dt="2023-08-04T05:54:17.286" v="1443" actId="478"/>
          <ac:picMkLst>
            <pc:docMk/>
            <pc:sldMk cId="47719131" sldId="592"/>
            <ac:picMk id="10" creationId="{A905C87E-2F12-706B-9229-9B558731F439}"/>
          </ac:picMkLst>
        </pc:picChg>
        <pc:picChg chg="add mod">
          <ac:chgData name="Richard Chalk" userId="287f8aa4f4de1d19" providerId="LiveId" clId="{F228DAB7-1188-4E76-8647-3FB1857A038D}" dt="2023-08-04T05:55:32.380" v="1479" actId="1038"/>
          <ac:picMkLst>
            <pc:docMk/>
            <pc:sldMk cId="47719131" sldId="592"/>
            <ac:picMk id="11" creationId="{F6038A62-EA8C-0D0C-11BC-DD7CC5474A82}"/>
          </ac:picMkLst>
        </pc:picChg>
        <pc:picChg chg="add mod">
          <ac:chgData name="Richard Chalk" userId="287f8aa4f4de1d19" providerId="LiveId" clId="{F228DAB7-1188-4E76-8647-3FB1857A038D}" dt="2023-08-04T05:52:28.809" v="1386" actId="1035"/>
          <ac:picMkLst>
            <pc:docMk/>
            <pc:sldMk cId="47719131" sldId="592"/>
            <ac:picMk id="4098" creationId="{6A68C435-EC69-182B-0486-09B43B03F1F1}"/>
          </ac:picMkLst>
        </pc:picChg>
        <pc:picChg chg="add del">
          <ac:chgData name="Richard Chalk" userId="287f8aa4f4de1d19" providerId="LiveId" clId="{F228DAB7-1188-4E76-8647-3FB1857A038D}" dt="2023-08-04T05:54:22.981" v="1446" actId="21"/>
          <ac:picMkLst>
            <pc:docMk/>
            <pc:sldMk cId="47719131" sldId="592"/>
            <ac:picMk id="4100" creationId="{866163CF-E19D-5C04-3E36-7660B3FFCF59}"/>
          </ac:picMkLst>
        </pc:picChg>
      </pc:sldChg>
      <pc:sldChg chg="addSp delSp modSp add mod">
        <pc:chgData name="Richard Chalk" userId="287f8aa4f4de1d19" providerId="LiveId" clId="{F228DAB7-1188-4E76-8647-3FB1857A038D}" dt="2023-08-04T06:24:27.567" v="2509" actId="478"/>
        <pc:sldMkLst>
          <pc:docMk/>
          <pc:sldMk cId="3619735569" sldId="593"/>
        </pc:sldMkLst>
        <pc:spChg chg="mod">
          <ac:chgData name="Richard Chalk" userId="287f8aa4f4de1d19" providerId="LiveId" clId="{F228DAB7-1188-4E76-8647-3FB1857A038D}" dt="2023-08-04T05:58:34.367" v="1704" actId="113"/>
          <ac:spMkLst>
            <pc:docMk/>
            <pc:sldMk cId="3619735569" sldId="593"/>
            <ac:spMk id="2" creationId="{2CED0939-2445-F1A3-21AE-0A535344DD5D}"/>
          </ac:spMkLst>
        </pc:spChg>
        <pc:spChg chg="mod">
          <ac:chgData name="Richard Chalk" userId="287f8aa4f4de1d19" providerId="LiveId" clId="{F228DAB7-1188-4E76-8647-3FB1857A038D}" dt="2023-08-04T06:05:04.239" v="1983" actId="6549"/>
          <ac:spMkLst>
            <pc:docMk/>
            <pc:sldMk cId="3619735569" sldId="593"/>
            <ac:spMk id="19" creationId="{A1CDD07D-4828-A3B6-DA91-EC37B83E0F59}"/>
          </ac:spMkLst>
        </pc:spChg>
        <pc:picChg chg="add mod">
          <ac:chgData name="Richard Chalk" userId="287f8aa4f4de1d19" providerId="LiveId" clId="{F228DAB7-1188-4E76-8647-3FB1857A038D}" dt="2023-08-04T05:56:03.590" v="1484" actId="1076"/>
          <ac:picMkLst>
            <pc:docMk/>
            <pc:sldMk cId="3619735569" sldId="593"/>
            <ac:picMk id="3" creationId="{FF7E0F37-79B0-FB8D-1907-BF088BDA42B8}"/>
          </ac:picMkLst>
        </pc:picChg>
        <pc:picChg chg="add mod">
          <ac:chgData name="Richard Chalk" userId="287f8aa4f4de1d19" providerId="LiveId" clId="{F228DAB7-1188-4E76-8647-3FB1857A038D}" dt="2023-08-04T06:18:44.140" v="2473" actId="1035"/>
          <ac:picMkLst>
            <pc:docMk/>
            <pc:sldMk cId="3619735569" sldId="593"/>
            <ac:picMk id="5" creationId="{F058C5B2-95BF-BDB2-1210-8D466767C4BC}"/>
          </ac:picMkLst>
        </pc:picChg>
        <pc:picChg chg="add mod">
          <ac:chgData name="Richard Chalk" userId="287f8aa4f4de1d19" providerId="LiveId" clId="{F228DAB7-1188-4E76-8647-3FB1857A038D}" dt="2023-08-04T06:05:09.581" v="2007" actId="1035"/>
          <ac:picMkLst>
            <pc:docMk/>
            <pc:sldMk cId="3619735569" sldId="593"/>
            <ac:picMk id="8" creationId="{E4F5834D-AA67-90F4-F60C-15521F9A8A2A}"/>
          </ac:picMkLst>
        </pc:picChg>
        <pc:picChg chg="add del mod">
          <ac:chgData name="Richard Chalk" userId="287f8aa4f4de1d19" providerId="LiveId" clId="{F228DAB7-1188-4E76-8647-3FB1857A038D}" dt="2023-08-04T06:24:27.567" v="2509" actId="478"/>
          <ac:picMkLst>
            <pc:docMk/>
            <pc:sldMk cId="3619735569" sldId="593"/>
            <ac:picMk id="9" creationId="{AA8E5E40-5B6A-9715-C2A8-B436FD5CFBAF}"/>
          </ac:picMkLst>
        </pc:picChg>
        <pc:picChg chg="del">
          <ac:chgData name="Richard Chalk" userId="287f8aa4f4de1d19" providerId="LiveId" clId="{F228DAB7-1188-4E76-8647-3FB1857A038D}" dt="2023-08-04T05:58:49.460" v="1707" actId="478"/>
          <ac:picMkLst>
            <pc:docMk/>
            <pc:sldMk cId="3619735569" sldId="593"/>
            <ac:picMk id="9" creationId="{CA1F5F5C-61B9-CE28-64F9-F1F76912458D}"/>
          </ac:picMkLst>
        </pc:picChg>
        <pc:picChg chg="add mod">
          <ac:chgData name="Richard Chalk" userId="287f8aa4f4de1d19" providerId="LiveId" clId="{F228DAB7-1188-4E76-8647-3FB1857A038D}" dt="2023-08-04T06:05:12.009" v="2008" actId="1076"/>
          <ac:picMkLst>
            <pc:docMk/>
            <pc:sldMk cId="3619735569" sldId="593"/>
            <ac:picMk id="10" creationId="{FBE8598B-5889-607B-A26B-BD5CB1C8A772}"/>
          </ac:picMkLst>
        </pc:picChg>
        <pc:picChg chg="del">
          <ac:chgData name="Richard Chalk" userId="287f8aa4f4de1d19" providerId="LiveId" clId="{F228DAB7-1188-4E76-8647-3FB1857A038D}" dt="2023-08-04T05:58:52.970" v="1708" actId="478"/>
          <ac:picMkLst>
            <pc:docMk/>
            <pc:sldMk cId="3619735569" sldId="593"/>
            <ac:picMk id="11" creationId="{F6038A62-EA8C-0D0C-11BC-DD7CC5474A82}"/>
          </ac:picMkLst>
        </pc:picChg>
        <pc:picChg chg="add mod">
          <ac:chgData name="Richard Chalk" userId="287f8aa4f4de1d19" providerId="LiveId" clId="{F228DAB7-1188-4E76-8647-3FB1857A038D}" dt="2023-08-04T06:05:14.538" v="2009" actId="1076"/>
          <ac:picMkLst>
            <pc:docMk/>
            <pc:sldMk cId="3619735569" sldId="593"/>
            <ac:picMk id="12" creationId="{6F763FEA-DA1F-A17E-AEB6-51AFD1A62167}"/>
          </ac:picMkLst>
        </pc:picChg>
        <pc:picChg chg="del">
          <ac:chgData name="Richard Chalk" userId="287f8aa4f4de1d19" providerId="LiveId" clId="{F228DAB7-1188-4E76-8647-3FB1857A038D}" dt="2023-08-04T05:56:00.798" v="1483" actId="478"/>
          <ac:picMkLst>
            <pc:docMk/>
            <pc:sldMk cId="3619735569" sldId="593"/>
            <ac:picMk id="4098" creationId="{6A68C435-EC69-182B-0486-09B43B03F1F1}"/>
          </ac:picMkLst>
        </pc:picChg>
        <pc:cxnChg chg="mod">
          <ac:chgData name="Richard Chalk" userId="287f8aa4f4de1d19" providerId="LiveId" clId="{F228DAB7-1188-4E76-8647-3FB1857A038D}" dt="2023-08-04T05:58:25.473" v="1703" actId="1038"/>
          <ac:cxnSpMkLst>
            <pc:docMk/>
            <pc:sldMk cId="3619735569" sldId="593"/>
            <ac:cxnSpMk id="15" creationId="{FD1535C8-D1F8-1263-C7AA-61B737FCC755}"/>
          </ac:cxnSpMkLst>
        </pc:cxnChg>
      </pc:sldChg>
      <pc:sldChg chg="addSp modSp add mod">
        <pc:chgData name="Richard Chalk" userId="287f8aa4f4de1d19" providerId="LiveId" clId="{F228DAB7-1188-4E76-8647-3FB1857A038D}" dt="2023-08-04T06:19:01.948" v="2475" actId="207"/>
        <pc:sldMkLst>
          <pc:docMk/>
          <pc:sldMk cId="461900503" sldId="594"/>
        </pc:sldMkLst>
        <pc:spChg chg="mod">
          <ac:chgData name="Richard Chalk" userId="287f8aa4f4de1d19" providerId="LiveId" clId="{F228DAB7-1188-4E76-8647-3FB1857A038D}" dt="2023-08-04T06:05:43.007" v="2011" actId="207"/>
          <ac:spMkLst>
            <pc:docMk/>
            <pc:sldMk cId="461900503" sldId="594"/>
            <ac:spMk id="2" creationId="{2CED0939-2445-F1A3-21AE-0A535344DD5D}"/>
          </ac:spMkLst>
        </pc:spChg>
        <pc:spChg chg="mod">
          <ac:chgData name="Richard Chalk" userId="287f8aa4f4de1d19" providerId="LiveId" clId="{F228DAB7-1188-4E76-8647-3FB1857A038D}" dt="2023-08-04T06:19:01.948" v="2475" actId="207"/>
          <ac:spMkLst>
            <pc:docMk/>
            <pc:sldMk cId="461900503" sldId="594"/>
            <ac:spMk id="19" creationId="{A1CDD07D-4828-A3B6-DA91-EC37B83E0F59}"/>
          </ac:spMkLst>
        </pc:spChg>
        <pc:picChg chg="add mod">
          <ac:chgData name="Richard Chalk" userId="287f8aa4f4de1d19" providerId="LiveId" clId="{F228DAB7-1188-4E76-8647-3FB1857A038D}" dt="2023-08-04T06:06:34.976" v="2099" actId="1076"/>
          <ac:picMkLst>
            <pc:docMk/>
            <pc:sldMk cId="461900503" sldId="594"/>
            <ac:picMk id="3" creationId="{016EA027-9958-48CD-97F2-9900BCD0EF72}"/>
          </ac:picMkLst>
        </pc:picChg>
      </pc:sldChg>
      <pc:sldChg chg="add del">
        <pc:chgData name="Richard Chalk" userId="287f8aa4f4de1d19" providerId="LiveId" clId="{F228DAB7-1188-4E76-8647-3FB1857A038D}" dt="2023-08-04T06:03:51.808" v="1961" actId="47"/>
        <pc:sldMkLst>
          <pc:docMk/>
          <pc:sldMk cId="3311177729" sldId="595"/>
        </pc:sldMkLst>
      </pc:sldChg>
      <pc:sldChg chg="addSp delSp modSp add mod">
        <pc:chgData name="Richard Chalk" userId="287f8aa4f4de1d19" providerId="LiveId" clId="{F228DAB7-1188-4E76-8647-3FB1857A038D}" dt="2023-08-04T06:19:14.904" v="2479" actId="207"/>
        <pc:sldMkLst>
          <pc:docMk/>
          <pc:sldMk cId="867652257" sldId="596"/>
        </pc:sldMkLst>
        <pc:spChg chg="add mod">
          <ac:chgData name="Richard Chalk" userId="287f8aa4f4de1d19" providerId="LiveId" clId="{F228DAB7-1188-4E76-8647-3FB1857A038D}" dt="2023-08-04T06:06:49.349" v="2101"/>
          <ac:spMkLst>
            <pc:docMk/>
            <pc:sldMk cId="867652257" sldId="596"/>
            <ac:spMk id="2" creationId="{49443983-E5DF-B988-0CE7-605B9D6D0DB9}"/>
          </ac:spMkLst>
        </pc:spChg>
        <pc:spChg chg="add mod">
          <ac:chgData name="Richard Chalk" userId="287f8aa4f4de1d19" providerId="LiveId" clId="{F228DAB7-1188-4E76-8647-3FB1857A038D}" dt="2023-08-04T06:19:14.904" v="2479" actId="207"/>
          <ac:spMkLst>
            <pc:docMk/>
            <pc:sldMk cId="867652257" sldId="596"/>
            <ac:spMk id="3" creationId="{00F83F43-38E3-30EF-154E-8599F0BA626D}"/>
          </ac:spMkLst>
        </pc:spChg>
        <pc:spChg chg="del">
          <ac:chgData name="Richard Chalk" userId="287f8aa4f4de1d19" providerId="LiveId" clId="{F228DAB7-1188-4E76-8647-3FB1857A038D}" dt="2023-08-04T06:06:48.921" v="2100" actId="478"/>
          <ac:spMkLst>
            <pc:docMk/>
            <pc:sldMk cId="867652257" sldId="596"/>
            <ac:spMk id="5" creationId="{E346091C-1034-9F98-F6E8-DCEAA3CEA287}"/>
          </ac:spMkLst>
        </pc:spChg>
        <pc:spChg chg="del">
          <ac:chgData name="Richard Chalk" userId="287f8aa4f4de1d19" providerId="LiveId" clId="{F228DAB7-1188-4E76-8647-3FB1857A038D}" dt="2023-08-04T06:06:59.361" v="2103" actId="478"/>
          <ac:spMkLst>
            <pc:docMk/>
            <pc:sldMk cId="867652257" sldId="596"/>
            <ac:spMk id="12" creationId="{BF7C430F-76A3-DCA9-88C6-52B37F6DB8A7}"/>
          </ac:spMkLst>
        </pc:spChg>
        <pc:picChg chg="add mod">
          <ac:chgData name="Richard Chalk" userId="287f8aa4f4de1d19" providerId="LiveId" clId="{F228DAB7-1188-4E76-8647-3FB1857A038D}" dt="2023-08-04T06:07:43.808" v="2173" actId="1037"/>
          <ac:picMkLst>
            <pc:docMk/>
            <pc:sldMk cId="867652257" sldId="596"/>
            <ac:picMk id="4" creationId="{B59A0CC8-3E80-D752-8084-0B23DC6E6F90}"/>
          </ac:picMkLst>
        </pc:picChg>
        <pc:picChg chg="del mod">
          <ac:chgData name="Richard Chalk" userId="287f8aa4f4de1d19" providerId="LiveId" clId="{F228DAB7-1188-4E76-8647-3FB1857A038D}" dt="2023-08-04T06:08:07.620" v="2259" actId="478"/>
          <ac:picMkLst>
            <pc:docMk/>
            <pc:sldMk cId="867652257" sldId="596"/>
            <ac:picMk id="10" creationId="{5511498A-1DE7-5E01-2AAA-6110B3ED23F7}"/>
          </ac:picMkLst>
        </pc:picChg>
        <pc:picChg chg="mod">
          <ac:chgData name="Richard Chalk" userId="287f8aa4f4de1d19" providerId="LiveId" clId="{F228DAB7-1188-4E76-8647-3FB1857A038D}" dt="2023-08-04T06:08:05.743" v="2258" actId="1037"/>
          <ac:picMkLst>
            <pc:docMk/>
            <pc:sldMk cId="867652257" sldId="596"/>
            <ac:picMk id="11" creationId="{38B55161-AD4F-CA7D-18F1-E9CA68D2E216}"/>
          </ac:picMkLst>
        </pc:picChg>
        <pc:picChg chg="del">
          <ac:chgData name="Richard Chalk" userId="287f8aa4f4de1d19" providerId="LiveId" clId="{F228DAB7-1188-4E76-8647-3FB1857A038D}" dt="2023-08-04T06:06:58.114" v="2102" actId="478"/>
          <ac:picMkLst>
            <pc:docMk/>
            <pc:sldMk cId="867652257" sldId="596"/>
            <ac:picMk id="13" creationId="{8C7512CF-8190-711C-1338-9036629F4224}"/>
          </ac:picMkLst>
        </pc:picChg>
      </pc:sldChg>
    </pc:docChg>
  </pc:docChgLst>
  <pc:docChgLst>
    <pc:chgData name="Richard Chalk" userId="287f8aa4f4de1d19" providerId="LiveId" clId="{B1B29BEF-BBAE-4F91-8574-194E1AF7AA69}"/>
    <pc:docChg chg="undo custSel addSld modSld sldOrd">
      <pc:chgData name="Richard Chalk" userId="287f8aa4f4de1d19" providerId="LiveId" clId="{B1B29BEF-BBAE-4F91-8574-194E1AF7AA69}" dt="2024-05-08T05:08:47.099" v="212" actId="207"/>
      <pc:docMkLst>
        <pc:docMk/>
      </pc:docMkLst>
      <pc:sldChg chg="addSp modSp mod">
        <pc:chgData name="Richard Chalk" userId="287f8aa4f4de1d19" providerId="LiveId" clId="{B1B29BEF-BBAE-4F91-8574-194E1AF7AA69}" dt="2024-05-08T05:08:43.106" v="210" actId="207"/>
        <pc:sldMkLst>
          <pc:docMk/>
          <pc:sldMk cId="2420784829" sldId="633"/>
        </pc:sldMkLst>
        <pc:spChg chg="mod">
          <ac:chgData name="Richard Chalk" userId="287f8aa4f4de1d19" providerId="LiveId" clId="{B1B29BEF-BBAE-4F91-8574-194E1AF7AA69}" dt="2024-05-08T04:37:05.563" v="22" actId="14100"/>
          <ac:spMkLst>
            <pc:docMk/>
            <pc:sldMk cId="2420784829" sldId="633"/>
            <ac:spMk id="2" creationId="{2CED0939-2445-F1A3-21AE-0A535344DD5D}"/>
          </ac:spMkLst>
        </pc:spChg>
        <pc:spChg chg="mod">
          <ac:chgData name="Richard Chalk" userId="287f8aa4f4de1d19" providerId="LiveId" clId="{B1B29BEF-BBAE-4F91-8574-194E1AF7AA69}" dt="2024-05-08T05:08:43.106" v="210" actId="207"/>
          <ac:spMkLst>
            <pc:docMk/>
            <pc:sldMk cId="2420784829" sldId="633"/>
            <ac:spMk id="7" creationId="{EBD62573-4B50-EAD6-8C7E-C3AE6A9F45B4}"/>
          </ac:spMkLst>
        </pc:spChg>
        <pc:picChg chg="add mod">
          <ac:chgData name="Richard Chalk" userId="287f8aa4f4de1d19" providerId="LiveId" clId="{B1B29BEF-BBAE-4F91-8574-194E1AF7AA69}" dt="2024-05-08T04:37:07.578" v="25" actId="1076"/>
          <ac:picMkLst>
            <pc:docMk/>
            <pc:sldMk cId="2420784829" sldId="633"/>
            <ac:picMk id="4" creationId="{513F9533-0293-CA84-8DB4-D52CE186B437}"/>
          </ac:picMkLst>
        </pc:picChg>
        <pc:picChg chg="mod">
          <ac:chgData name="Richard Chalk" userId="287f8aa4f4de1d19" providerId="LiveId" clId="{B1B29BEF-BBAE-4F91-8574-194E1AF7AA69}" dt="2024-05-08T04:37:08.356" v="26" actId="14100"/>
          <ac:picMkLst>
            <pc:docMk/>
            <pc:sldMk cId="2420784829" sldId="633"/>
            <ac:picMk id="5" creationId="{9A764B62-EACF-B9AF-2989-894F9BCB93CE}"/>
          </ac:picMkLst>
        </pc:picChg>
        <pc:picChg chg="add mod">
          <ac:chgData name="Richard Chalk" userId="287f8aa4f4de1d19" providerId="LiveId" clId="{B1B29BEF-BBAE-4F91-8574-194E1AF7AA69}" dt="2024-05-08T04:37:06.064" v="23" actId="1076"/>
          <ac:picMkLst>
            <pc:docMk/>
            <pc:sldMk cId="2420784829" sldId="633"/>
            <ac:picMk id="11" creationId="{70BD2783-BA74-84FC-48D5-99E4AA8FABB0}"/>
          </ac:picMkLst>
        </pc:picChg>
      </pc:sldChg>
      <pc:sldChg chg="modSp mod">
        <pc:chgData name="Richard Chalk" userId="287f8aa4f4de1d19" providerId="LiveId" clId="{B1B29BEF-BBAE-4F91-8574-194E1AF7AA69}" dt="2024-05-08T05:08:38.527" v="208" actId="113"/>
        <pc:sldMkLst>
          <pc:docMk/>
          <pc:sldMk cId="3825323487" sldId="634"/>
        </pc:sldMkLst>
        <pc:spChg chg="mod">
          <ac:chgData name="Richard Chalk" userId="287f8aa4f4de1d19" providerId="LiveId" clId="{B1B29BEF-BBAE-4F91-8574-194E1AF7AA69}" dt="2024-05-08T05:08:38.527" v="208" actId="113"/>
          <ac:spMkLst>
            <pc:docMk/>
            <pc:sldMk cId="3825323487" sldId="634"/>
            <ac:spMk id="7" creationId="{EBD62573-4B50-EAD6-8C7E-C3AE6A9F45B4}"/>
          </ac:spMkLst>
        </pc:spChg>
      </pc:sldChg>
      <pc:sldChg chg="ord">
        <pc:chgData name="Richard Chalk" userId="287f8aa4f4de1d19" providerId="LiveId" clId="{B1B29BEF-BBAE-4F91-8574-194E1AF7AA69}" dt="2024-05-08T04:42:08.283" v="132"/>
        <pc:sldMkLst>
          <pc:docMk/>
          <pc:sldMk cId="985142835" sldId="640"/>
        </pc:sldMkLst>
      </pc:sldChg>
      <pc:sldChg chg="addSp modSp mod">
        <pc:chgData name="Richard Chalk" userId="287f8aa4f4de1d19" providerId="LiveId" clId="{B1B29BEF-BBAE-4F91-8574-194E1AF7AA69}" dt="2024-05-08T04:41:27.624" v="130" actId="1035"/>
        <pc:sldMkLst>
          <pc:docMk/>
          <pc:sldMk cId="922925193" sldId="654"/>
        </pc:sldMkLst>
        <pc:spChg chg="mod">
          <ac:chgData name="Richard Chalk" userId="287f8aa4f4de1d19" providerId="LiveId" clId="{B1B29BEF-BBAE-4F91-8574-194E1AF7AA69}" dt="2024-05-08T04:41:06.773" v="98" actId="6549"/>
          <ac:spMkLst>
            <pc:docMk/>
            <pc:sldMk cId="922925193" sldId="654"/>
            <ac:spMk id="2" creationId="{2CED0939-2445-F1A3-21AE-0A535344DD5D}"/>
          </ac:spMkLst>
        </pc:spChg>
        <pc:picChg chg="add mod">
          <ac:chgData name="Richard Chalk" userId="287f8aa4f4de1d19" providerId="LiveId" clId="{B1B29BEF-BBAE-4F91-8574-194E1AF7AA69}" dt="2024-05-08T04:41:27.624" v="130" actId="1035"/>
          <ac:picMkLst>
            <pc:docMk/>
            <pc:sldMk cId="922925193" sldId="654"/>
            <ac:picMk id="3" creationId="{9F81BD4A-1C67-8A21-4D79-5891FBD4B9F3}"/>
          </ac:picMkLst>
        </pc:picChg>
        <pc:picChg chg="mod">
          <ac:chgData name="Richard Chalk" userId="287f8aa4f4de1d19" providerId="LiveId" clId="{B1B29BEF-BBAE-4F91-8574-194E1AF7AA69}" dt="2024-05-08T04:41:16.978" v="122" actId="1076"/>
          <ac:picMkLst>
            <pc:docMk/>
            <pc:sldMk cId="922925193" sldId="654"/>
            <ac:picMk id="12" creationId="{9CE840FA-7811-6D36-36D6-4FC7818B02CD}"/>
          </ac:picMkLst>
        </pc:picChg>
        <pc:picChg chg="mod">
          <ac:chgData name="Richard Chalk" userId="287f8aa4f4de1d19" providerId="LiveId" clId="{B1B29BEF-BBAE-4F91-8574-194E1AF7AA69}" dt="2024-05-08T04:41:21.451" v="124" actId="1076"/>
          <ac:picMkLst>
            <pc:docMk/>
            <pc:sldMk cId="922925193" sldId="654"/>
            <ac:picMk id="18" creationId="{8089CD71-C897-7F2D-6A60-EE4E5FC02FF9}"/>
          </ac:picMkLst>
        </pc:picChg>
      </pc:sldChg>
      <pc:sldChg chg="addSp delSp modSp add mod modNotesTx">
        <pc:chgData name="Richard Chalk" userId="287f8aa4f4de1d19" providerId="LiveId" clId="{B1B29BEF-BBAE-4F91-8574-194E1AF7AA69}" dt="2024-05-08T05:08:47.099" v="212" actId="207"/>
        <pc:sldMkLst>
          <pc:docMk/>
          <pc:sldMk cId="1925631918" sldId="655"/>
        </pc:sldMkLst>
        <pc:spChg chg="mod">
          <ac:chgData name="Richard Chalk" userId="287f8aa4f4de1d19" providerId="LiveId" clId="{B1B29BEF-BBAE-4F91-8574-194E1AF7AA69}" dt="2024-05-08T05:08:21.633" v="186" actId="20577"/>
          <ac:spMkLst>
            <pc:docMk/>
            <pc:sldMk cId="1925631918" sldId="655"/>
            <ac:spMk id="2" creationId="{2CED0939-2445-F1A3-21AE-0A535344DD5D}"/>
          </ac:spMkLst>
        </pc:spChg>
        <pc:spChg chg="mod ord">
          <ac:chgData name="Richard Chalk" userId="287f8aa4f4de1d19" providerId="LiveId" clId="{B1B29BEF-BBAE-4F91-8574-194E1AF7AA69}" dt="2024-05-08T05:07:34.137" v="169" actId="1036"/>
          <ac:spMkLst>
            <pc:docMk/>
            <pc:sldMk cId="1925631918" sldId="655"/>
            <ac:spMk id="3" creationId="{CADCA73C-93A4-9752-0BF3-8B65350FDF6C}"/>
          </ac:spMkLst>
        </pc:spChg>
        <pc:spChg chg="mod">
          <ac:chgData name="Richard Chalk" userId="287f8aa4f4de1d19" providerId="LiveId" clId="{B1B29BEF-BBAE-4F91-8574-194E1AF7AA69}" dt="2024-05-08T05:08:47.099" v="212" actId="207"/>
          <ac:spMkLst>
            <pc:docMk/>
            <pc:sldMk cId="1925631918" sldId="655"/>
            <ac:spMk id="7" creationId="{EBD62573-4B50-EAD6-8C7E-C3AE6A9F45B4}"/>
          </ac:spMkLst>
        </pc:spChg>
        <pc:spChg chg="del">
          <ac:chgData name="Richard Chalk" userId="287f8aa4f4de1d19" providerId="LiveId" clId="{B1B29BEF-BBAE-4F91-8574-194E1AF7AA69}" dt="2024-05-08T04:37:38.390" v="30" actId="478"/>
          <ac:spMkLst>
            <pc:docMk/>
            <pc:sldMk cId="1925631918" sldId="655"/>
            <ac:spMk id="8" creationId="{14782506-4320-4862-77F3-479A0221ECE7}"/>
          </ac:spMkLst>
        </pc:spChg>
        <pc:spChg chg="add del mod">
          <ac:chgData name="Richard Chalk" userId="287f8aa4f4de1d19" providerId="LiveId" clId="{B1B29BEF-BBAE-4F91-8574-194E1AF7AA69}" dt="2024-05-08T05:07:45.237" v="171" actId="478"/>
          <ac:spMkLst>
            <pc:docMk/>
            <pc:sldMk cId="1925631918" sldId="655"/>
            <ac:spMk id="20" creationId="{A2948A93-2F1D-7A92-1621-81214CE48A1B}"/>
          </ac:spMkLst>
        </pc:spChg>
        <pc:picChg chg="add mod">
          <ac:chgData name="Richard Chalk" userId="287f8aa4f4de1d19" providerId="LiveId" clId="{B1B29BEF-BBAE-4F91-8574-194E1AF7AA69}" dt="2024-05-08T05:07:27.688" v="154" actId="1076"/>
          <ac:picMkLst>
            <pc:docMk/>
            <pc:sldMk cId="1925631918" sldId="655"/>
            <ac:picMk id="4" creationId="{31204B29-CBB3-BF2B-AD4F-C2793862339E}"/>
          </ac:picMkLst>
        </pc:picChg>
        <pc:picChg chg="mod">
          <ac:chgData name="Richard Chalk" userId="287f8aa4f4de1d19" providerId="LiveId" clId="{B1B29BEF-BBAE-4F91-8574-194E1AF7AA69}" dt="2024-05-08T04:37:28.162" v="27" actId="14100"/>
          <ac:picMkLst>
            <pc:docMk/>
            <pc:sldMk cId="1925631918" sldId="655"/>
            <ac:picMk id="5" creationId="{9A764B62-EACF-B9AF-2989-894F9BCB93CE}"/>
          </ac:picMkLst>
        </pc:picChg>
        <pc:picChg chg="del">
          <ac:chgData name="Richard Chalk" userId="287f8aa4f4de1d19" providerId="LiveId" clId="{B1B29BEF-BBAE-4F91-8574-194E1AF7AA69}" dt="2024-05-08T04:35:46.346" v="7" actId="478"/>
          <ac:picMkLst>
            <pc:docMk/>
            <pc:sldMk cId="1925631918" sldId="655"/>
            <ac:picMk id="10" creationId="{4B1A8846-51D8-3010-04AA-A2DCAC330F44}"/>
          </ac:picMkLst>
        </pc:picChg>
        <pc:picChg chg="add mod">
          <ac:chgData name="Richard Chalk" userId="287f8aa4f4de1d19" providerId="LiveId" clId="{B1B29BEF-BBAE-4F91-8574-194E1AF7AA69}" dt="2024-05-08T05:08:26.144" v="206" actId="1038"/>
          <ac:picMkLst>
            <pc:docMk/>
            <pc:sldMk cId="1925631918" sldId="655"/>
            <ac:picMk id="23" creationId="{CE90B1AE-45ED-22B0-5B88-5E5636AB1468}"/>
          </ac:picMkLst>
        </pc:picChg>
        <pc:picChg chg="add mod">
          <ac:chgData name="Richard Chalk" userId="287f8aa4f4de1d19" providerId="LiveId" clId="{B1B29BEF-BBAE-4F91-8574-194E1AF7AA69}" dt="2024-05-08T04:36:14.989" v="13" actId="1035"/>
          <ac:picMkLst>
            <pc:docMk/>
            <pc:sldMk cId="1925631918" sldId="655"/>
            <ac:picMk id="1026" creationId="{7B935A9F-381F-115C-4275-0D5785047D3E}"/>
          </ac:picMkLst>
        </pc:picChg>
        <pc:cxnChg chg="add mod ord">
          <ac:chgData name="Richard Chalk" userId="287f8aa4f4de1d19" providerId="LiveId" clId="{B1B29BEF-BBAE-4F91-8574-194E1AF7AA69}" dt="2024-05-08T05:07:21.175" v="151" actId="14100"/>
          <ac:cxnSpMkLst>
            <pc:docMk/>
            <pc:sldMk cId="1925631918" sldId="655"/>
            <ac:cxnSpMk id="12" creationId="{2D3B9C68-5705-3009-2DD7-C8748E09E1DE}"/>
          </ac:cxnSpMkLst>
        </pc:cxnChg>
        <pc:cxnChg chg="add del mod">
          <ac:chgData name="Richard Chalk" userId="287f8aa4f4de1d19" providerId="LiveId" clId="{B1B29BEF-BBAE-4F91-8574-194E1AF7AA69}" dt="2024-05-08T05:07:43.187" v="170" actId="478"/>
          <ac:cxnSpMkLst>
            <pc:docMk/>
            <pc:sldMk cId="1925631918" sldId="655"/>
            <ac:cxnSpMk id="17" creationId="{C767E633-48B1-7AA9-6022-EBEF22779B91}"/>
          </ac:cxnSpMkLst>
        </pc:cxnChg>
      </pc:sldChg>
    </pc:docChg>
  </pc:docChgLst>
  <pc:docChgLst>
    <pc:chgData name="Richard Chalk" userId="287f8aa4f4de1d19" providerId="LiveId" clId="{E3FC098F-8FE9-43D8-87C8-4C8D41B0EE8C}"/>
    <pc:docChg chg="undo custSel addSld delSld modSld sldOrd">
      <pc:chgData name="Richard Chalk" userId="287f8aa4f4de1d19" providerId="LiveId" clId="{E3FC098F-8FE9-43D8-87C8-4C8D41B0EE8C}" dt="2023-07-20T10:33:18.789" v="7440" actId="14100"/>
      <pc:docMkLst>
        <pc:docMk/>
      </pc:docMkLst>
      <pc:sldChg chg="addSp modSp add mod">
        <pc:chgData name="Richard Chalk" userId="287f8aa4f4de1d19" providerId="LiveId" clId="{E3FC098F-8FE9-43D8-87C8-4C8D41B0EE8C}" dt="2023-07-19T14:31:29.030" v="2347" actId="6549"/>
        <pc:sldMkLst>
          <pc:docMk/>
          <pc:sldMk cId="61398895" sldId="257"/>
        </pc:sldMkLst>
        <pc:spChg chg="add del">
          <ac:chgData name="Richard Chalk" userId="287f8aa4f4de1d19" providerId="LiveId" clId="{E3FC098F-8FE9-43D8-87C8-4C8D41B0EE8C}" dt="2023-07-19T10:09:12.923" v="1241" actId="478"/>
          <ac:spMkLst>
            <pc:docMk/>
            <pc:sldMk cId="61398895" sldId="257"/>
            <ac:spMk id="2" creationId="{32B64F62-AAB5-70A4-AF84-E7B88890E4BA}"/>
          </ac:spMkLst>
        </pc:spChg>
        <pc:spChg chg="add mod">
          <ac:chgData name="Richard Chalk" userId="287f8aa4f4de1d19" providerId="LiveId" clId="{E3FC098F-8FE9-43D8-87C8-4C8D41B0EE8C}" dt="2023-07-19T14:30:42.053" v="2337" actId="1076"/>
          <ac:spMkLst>
            <pc:docMk/>
            <pc:sldMk cId="61398895" sldId="257"/>
            <ac:spMk id="5" creationId="{F11C3377-AB81-0155-B274-E2037E5267F5}"/>
          </ac:spMkLst>
        </pc:spChg>
        <pc:spChg chg="add mod">
          <ac:chgData name="Richard Chalk" userId="287f8aa4f4de1d19" providerId="LiveId" clId="{E3FC098F-8FE9-43D8-87C8-4C8D41B0EE8C}" dt="2023-07-19T14:30:59.795" v="2344" actId="403"/>
          <ac:spMkLst>
            <pc:docMk/>
            <pc:sldMk cId="61398895" sldId="257"/>
            <ac:spMk id="7" creationId="{C1038C48-D18B-3E73-66C7-67FC3A07D9EF}"/>
          </ac:spMkLst>
        </pc:spChg>
        <pc:spChg chg="del">
          <ac:chgData name="Richard Chalk" userId="287f8aa4f4de1d19" providerId="LiveId" clId="{E3FC098F-8FE9-43D8-87C8-4C8D41B0EE8C}" dt="2023-07-19T10:09:10.850" v="1240" actId="478"/>
          <ac:spMkLst>
            <pc:docMk/>
            <pc:sldMk cId="61398895" sldId="257"/>
            <ac:spMk id="92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4:31:29.030" v="2347" actId="6549"/>
          <ac:spMkLst>
            <pc:docMk/>
            <pc:sldMk cId="61398895" sldId="257"/>
            <ac:spMk id="93" creationId="{00000000-0000-0000-0000-000000000000}"/>
          </ac:spMkLst>
        </pc:spChg>
        <pc:picChg chg="mod">
          <ac:chgData name="Richard Chalk" userId="287f8aa4f4de1d19" providerId="LiveId" clId="{E3FC098F-8FE9-43D8-87C8-4C8D41B0EE8C}" dt="2023-07-19T14:29:35.698" v="2193" actId="1038"/>
          <ac:picMkLst>
            <pc:docMk/>
            <pc:sldMk cId="61398895" sldId="257"/>
            <ac:picMk id="3" creationId="{24769B14-4AEA-3221-8328-F74E33097E85}"/>
          </ac:picMkLst>
        </pc:picChg>
        <pc:picChg chg="mod">
          <ac:chgData name="Richard Chalk" userId="287f8aa4f4de1d19" providerId="LiveId" clId="{E3FC098F-8FE9-43D8-87C8-4C8D41B0EE8C}" dt="2023-07-19T14:29:40.613" v="2240" actId="1038"/>
          <ac:picMkLst>
            <pc:docMk/>
            <pc:sldMk cId="61398895" sldId="257"/>
            <ac:picMk id="4" creationId="{F9BC04FA-63DF-C3FF-EA6A-06CE7FA2BA26}"/>
          </ac:picMkLst>
        </pc:picChg>
        <pc:picChg chg="mod">
          <ac:chgData name="Richard Chalk" userId="287f8aa4f4de1d19" providerId="LiveId" clId="{E3FC098F-8FE9-43D8-87C8-4C8D41B0EE8C}" dt="2023-07-19T14:30:18.098" v="2328" actId="1038"/>
          <ac:picMkLst>
            <pc:docMk/>
            <pc:sldMk cId="61398895" sldId="257"/>
            <ac:picMk id="6146" creationId="{DD809D80-EA02-1D6F-F2D5-1F7488F8506C}"/>
          </ac:picMkLst>
        </pc:picChg>
        <pc:picChg chg="mod">
          <ac:chgData name="Richard Chalk" userId="287f8aa4f4de1d19" providerId="LiveId" clId="{E3FC098F-8FE9-43D8-87C8-4C8D41B0EE8C}" dt="2023-07-19T14:30:18.098" v="2328" actId="1038"/>
          <ac:picMkLst>
            <pc:docMk/>
            <pc:sldMk cId="61398895" sldId="257"/>
            <ac:picMk id="6148" creationId="{0BD566C3-F662-D4D2-B6C4-32EAF119228B}"/>
          </ac:picMkLst>
        </pc:picChg>
        <pc:picChg chg="add mod">
          <ac:chgData name="Richard Chalk" userId="287f8aa4f4de1d19" providerId="LiveId" clId="{E3FC098F-8FE9-43D8-87C8-4C8D41B0EE8C}" dt="2023-07-19T14:30:11.428" v="2300" actId="1038"/>
          <ac:picMkLst>
            <pc:docMk/>
            <pc:sldMk cId="61398895" sldId="257"/>
            <ac:picMk id="10242" creationId="{9C95ABA9-F1F2-8EEA-D913-6E108C13C2EA}"/>
          </ac:picMkLst>
        </pc:picChg>
      </pc:sldChg>
      <pc:sldChg chg="addSp delSp modSp add mod modNotes">
        <pc:chgData name="Richard Chalk" userId="287f8aa4f4de1d19" providerId="LiveId" clId="{E3FC098F-8FE9-43D8-87C8-4C8D41B0EE8C}" dt="2023-07-19T06:43:54.656" v="948"/>
        <pc:sldMkLst>
          <pc:docMk/>
          <pc:sldMk cId="0" sldId="258"/>
        </pc:sldMkLst>
        <pc:spChg chg="add mod">
          <ac:chgData name="Richard Chalk" userId="287f8aa4f4de1d19" providerId="LiveId" clId="{E3FC098F-8FE9-43D8-87C8-4C8D41B0EE8C}" dt="2023-07-19T06:43:54.656" v="948"/>
          <ac:spMkLst>
            <pc:docMk/>
            <pc:sldMk cId="0" sldId="258"/>
            <ac:spMk id="10" creationId="{F3113A22-FE28-1F0E-A189-0D71D397165B}"/>
          </ac:spMkLst>
        </pc:spChg>
        <pc:spChg chg="del">
          <ac:chgData name="Richard Chalk" userId="287f8aa4f4de1d19" providerId="LiveId" clId="{E3FC098F-8FE9-43D8-87C8-4C8D41B0EE8C}" dt="2023-07-19T06:43:47.311" v="947" actId="478"/>
          <ac:spMkLst>
            <pc:docMk/>
            <pc:sldMk cId="0" sldId="258"/>
            <ac:spMk id="100" creationId="{00000000-0000-0000-0000-000000000000}"/>
          </ac:spMkLst>
        </pc:spChg>
        <pc:spChg chg="mod">
          <ac:chgData name="Richard Chalk" userId="287f8aa4f4de1d19" providerId="LiveId" clId="{E3FC098F-8FE9-43D8-87C8-4C8D41B0EE8C}" dt="2023-07-19T06:43:17.533" v="935" actId="20577"/>
          <ac:spMkLst>
            <pc:docMk/>
            <pc:sldMk cId="0" sldId="258"/>
            <ac:spMk id="101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06:41:44.905" v="918" actId="1076"/>
          <ac:picMkLst>
            <pc:docMk/>
            <pc:sldMk cId="0" sldId="258"/>
            <ac:picMk id="2" creationId="{EA038B4A-329F-ABEA-1F4A-41D31B09153A}"/>
          </ac:picMkLst>
        </pc:picChg>
        <pc:picChg chg="add mod">
          <ac:chgData name="Richard Chalk" userId="287f8aa4f4de1d19" providerId="LiveId" clId="{E3FC098F-8FE9-43D8-87C8-4C8D41B0EE8C}" dt="2023-07-19T06:43:01.575" v="926" actId="1076"/>
          <ac:picMkLst>
            <pc:docMk/>
            <pc:sldMk cId="0" sldId="258"/>
            <ac:picMk id="3" creationId="{B02E0B79-ACAD-11D3-7A82-587A26DC510C}"/>
          </ac:picMkLst>
        </pc:picChg>
        <pc:picChg chg="add mod">
          <ac:chgData name="Richard Chalk" userId="287f8aa4f4de1d19" providerId="LiveId" clId="{E3FC098F-8FE9-43D8-87C8-4C8D41B0EE8C}" dt="2023-07-19T06:43:11.355" v="929" actId="1076"/>
          <ac:picMkLst>
            <pc:docMk/>
            <pc:sldMk cId="0" sldId="258"/>
            <ac:picMk id="4" creationId="{94197D0C-BE3C-EBC6-61A0-6565E69FE882}"/>
          </ac:picMkLst>
        </pc:picChg>
        <pc:picChg chg="add mod">
          <ac:chgData name="Richard Chalk" userId="287f8aa4f4de1d19" providerId="LiveId" clId="{E3FC098F-8FE9-43D8-87C8-4C8D41B0EE8C}" dt="2023-07-19T06:43:24.671" v="937" actId="1076"/>
          <ac:picMkLst>
            <pc:docMk/>
            <pc:sldMk cId="0" sldId="258"/>
            <ac:picMk id="5" creationId="{57BD39F9-382C-0E1A-12FB-AB86DDCD7C1E}"/>
          </ac:picMkLst>
        </pc:picChg>
        <pc:picChg chg="add mod">
          <ac:chgData name="Richard Chalk" userId="287f8aa4f4de1d19" providerId="LiveId" clId="{E3FC098F-8FE9-43D8-87C8-4C8D41B0EE8C}" dt="2023-07-19T06:43:30.554" v="941" actId="1035"/>
          <ac:picMkLst>
            <pc:docMk/>
            <pc:sldMk cId="0" sldId="258"/>
            <ac:picMk id="6" creationId="{B52C4762-B172-FA81-2E73-A52C75855054}"/>
          </ac:picMkLst>
        </pc:picChg>
        <pc:picChg chg="add mod">
          <ac:chgData name="Richard Chalk" userId="287f8aa4f4de1d19" providerId="LiveId" clId="{E3FC098F-8FE9-43D8-87C8-4C8D41B0EE8C}" dt="2023-07-19T06:43:34.739" v="943" actId="1076"/>
          <ac:picMkLst>
            <pc:docMk/>
            <pc:sldMk cId="0" sldId="258"/>
            <ac:picMk id="7" creationId="{D7E46D0C-8F69-188E-365C-C4C62B324D34}"/>
          </ac:picMkLst>
        </pc:picChg>
        <pc:picChg chg="add mod">
          <ac:chgData name="Richard Chalk" userId="287f8aa4f4de1d19" providerId="LiveId" clId="{E3FC098F-8FE9-43D8-87C8-4C8D41B0EE8C}" dt="2023-07-19T06:43:39.988" v="946" actId="1035"/>
          <ac:picMkLst>
            <pc:docMk/>
            <pc:sldMk cId="0" sldId="258"/>
            <ac:picMk id="8" creationId="{937582CF-6567-8515-9B2B-BF32965B8887}"/>
          </ac:picMkLst>
        </pc:picChg>
        <pc:picChg chg="add mod">
          <ac:chgData name="Richard Chalk" userId="287f8aa4f4de1d19" providerId="LiveId" clId="{E3FC098F-8FE9-43D8-87C8-4C8D41B0EE8C}" dt="2023-07-19T06:43:54.656" v="948"/>
          <ac:picMkLst>
            <pc:docMk/>
            <pc:sldMk cId="0" sldId="258"/>
            <ac:picMk id="9" creationId="{CB16133C-0C80-26D8-AD52-16F13486B76E}"/>
          </ac:picMkLst>
        </pc:picChg>
      </pc:sldChg>
      <pc:sldChg chg="addSp delSp modSp add del mod modNotesTx">
        <pc:chgData name="Richard Chalk" userId="287f8aa4f4de1d19" providerId="LiveId" clId="{E3FC098F-8FE9-43D8-87C8-4C8D41B0EE8C}" dt="2023-07-19T14:28:27.058" v="2135" actId="2696"/>
        <pc:sldMkLst>
          <pc:docMk/>
          <pc:sldMk cId="3977349605" sldId="260"/>
        </pc:sldMkLst>
        <pc:spChg chg="add mod">
          <ac:chgData name="Richard Chalk" userId="287f8aa4f4de1d19" providerId="LiveId" clId="{E3FC098F-8FE9-43D8-87C8-4C8D41B0EE8C}" dt="2023-07-19T14:33:59.452" v="2393" actId="14100"/>
          <ac:spMkLst>
            <pc:docMk/>
            <pc:sldMk cId="3977349605" sldId="260"/>
            <ac:spMk id="2" creationId="{9A5C79DE-0266-4089-E659-04F593CDF1C1}"/>
          </ac:spMkLst>
        </pc:spChg>
        <pc:spChg chg="add mod">
          <ac:chgData name="Richard Chalk" userId="287f8aa4f4de1d19" providerId="LiveId" clId="{E3FC098F-8FE9-43D8-87C8-4C8D41B0EE8C}" dt="2023-07-19T06:40:14.243" v="876"/>
          <ac:spMkLst>
            <pc:docMk/>
            <pc:sldMk cId="3977349605" sldId="260"/>
            <ac:spMk id="9" creationId="{C8DEF37D-6CCD-495F-3967-34CCCC862970}"/>
          </ac:spMkLst>
        </pc:spChg>
        <pc:spChg chg="add mod">
          <ac:chgData name="Richard Chalk" userId="287f8aa4f4de1d19" providerId="LiveId" clId="{E3FC098F-8FE9-43D8-87C8-4C8D41B0EE8C}" dt="2023-07-19T10:08:17.942" v="1234" actId="207"/>
          <ac:spMkLst>
            <pc:docMk/>
            <pc:sldMk cId="3977349605" sldId="260"/>
            <ac:spMk id="10" creationId="{6FD2461A-1F2B-CBDC-09ED-44D3489D2A0C}"/>
          </ac:spMkLst>
        </pc:spChg>
        <pc:spChg chg="add mod">
          <ac:chgData name="Richard Chalk" userId="287f8aa4f4de1d19" providerId="LiveId" clId="{E3FC098F-8FE9-43D8-87C8-4C8D41B0EE8C}" dt="2023-07-19T10:08:41.925" v="1239" actId="14100"/>
          <ac:spMkLst>
            <pc:docMk/>
            <pc:sldMk cId="3977349605" sldId="260"/>
            <ac:spMk id="11" creationId="{DE41B27A-B565-0A78-F9D0-554A730D47F9}"/>
          </ac:spMkLst>
        </pc:spChg>
        <pc:spChg chg="del">
          <ac:chgData name="Richard Chalk" userId="287f8aa4f4de1d19" providerId="LiveId" clId="{E3FC098F-8FE9-43D8-87C8-4C8D41B0EE8C}" dt="2023-07-19T06:40:08.229" v="875" actId="478"/>
          <ac:spMkLst>
            <pc:docMk/>
            <pc:sldMk cId="3977349605" sldId="260"/>
            <ac:spMk id="117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0:10:17.777" v="1242" actId="14100"/>
          <ac:spMkLst>
            <pc:docMk/>
            <pc:sldMk cId="3977349605" sldId="260"/>
            <ac:spMk id="118" creationId="{00000000-0000-0000-0000-000000000000}"/>
          </ac:spMkLst>
        </pc:spChg>
        <pc:picChg chg="add del">
          <ac:chgData name="Richard Chalk" userId="287f8aa4f4de1d19" providerId="LiveId" clId="{E3FC098F-8FE9-43D8-87C8-4C8D41B0EE8C}" dt="2023-07-19T06:38:24.686" v="825" actId="478"/>
          <ac:picMkLst>
            <pc:docMk/>
            <pc:sldMk cId="3977349605" sldId="260"/>
            <ac:picMk id="3" creationId="{37E3D70B-F05D-FB69-DA73-0B3F9F33E96E}"/>
          </ac:picMkLst>
        </pc:picChg>
        <pc:picChg chg="add del">
          <ac:chgData name="Richard Chalk" userId="287f8aa4f4de1d19" providerId="LiveId" clId="{E3FC098F-8FE9-43D8-87C8-4C8D41B0EE8C}" dt="2023-07-19T06:38:26.319" v="827" actId="478"/>
          <ac:picMkLst>
            <pc:docMk/>
            <pc:sldMk cId="3977349605" sldId="260"/>
            <ac:picMk id="5" creationId="{3ECEF1D2-C14A-B90D-6172-F97EBFB46705}"/>
          </ac:picMkLst>
        </pc:picChg>
        <pc:picChg chg="add mod">
          <ac:chgData name="Richard Chalk" userId="287f8aa4f4de1d19" providerId="LiveId" clId="{E3FC098F-8FE9-43D8-87C8-4C8D41B0EE8C}" dt="2023-07-19T06:40:20.447" v="889" actId="1038"/>
          <ac:picMkLst>
            <pc:docMk/>
            <pc:sldMk cId="3977349605" sldId="260"/>
            <ac:picMk id="7" creationId="{ADDA2969-5338-0D06-BE66-84CEAAE9B606}"/>
          </ac:picMkLst>
        </pc:picChg>
        <pc:picChg chg="add mod">
          <ac:chgData name="Richard Chalk" userId="287f8aa4f4de1d19" providerId="LiveId" clId="{E3FC098F-8FE9-43D8-87C8-4C8D41B0EE8C}" dt="2023-07-19T06:40:14.243" v="876"/>
          <ac:picMkLst>
            <pc:docMk/>
            <pc:sldMk cId="3977349605" sldId="260"/>
            <ac:picMk id="8" creationId="{12C4D61D-5667-D945-E865-D6F6F938BC69}"/>
          </ac:picMkLst>
        </pc:picChg>
        <pc:picChg chg="add mod">
          <ac:chgData name="Richard Chalk" userId="287f8aa4f4de1d19" providerId="LiveId" clId="{E3FC098F-8FE9-43D8-87C8-4C8D41B0EE8C}" dt="2023-07-19T14:33:25.107" v="2363" actId="1036"/>
          <ac:picMkLst>
            <pc:docMk/>
            <pc:sldMk cId="3977349605" sldId="260"/>
            <ac:picMk id="13314" creationId="{25C0AEB9-8310-D132-C95F-DC30C4F07498}"/>
          </ac:picMkLst>
        </pc:picChg>
      </pc:sldChg>
      <pc:sldChg chg="addSp delSp modSp add mod">
        <pc:chgData name="Richard Chalk" userId="287f8aa4f4de1d19" providerId="LiveId" clId="{E3FC098F-8FE9-43D8-87C8-4C8D41B0EE8C}" dt="2023-07-20T10:28:34.142" v="7323" actId="1035"/>
        <pc:sldMkLst>
          <pc:docMk/>
          <pc:sldMk cId="1256632380" sldId="265"/>
        </pc:sldMkLst>
        <pc:spChg chg="mod">
          <ac:chgData name="Richard Chalk" userId="287f8aa4f4de1d19" providerId="LiveId" clId="{E3FC098F-8FE9-43D8-87C8-4C8D41B0EE8C}" dt="2023-07-20T04:52:39.764" v="5042" actId="1036"/>
          <ac:spMkLst>
            <pc:docMk/>
            <pc:sldMk cId="1256632380" sldId="265"/>
            <ac:spMk id="4" creationId="{75948FFF-B784-C755-8048-E2E08EFB95E9}"/>
          </ac:spMkLst>
        </pc:spChg>
        <pc:spChg chg="mod">
          <ac:chgData name="Richard Chalk" userId="287f8aa4f4de1d19" providerId="LiveId" clId="{E3FC098F-8FE9-43D8-87C8-4C8D41B0EE8C}" dt="2023-07-20T10:28:34.142" v="7323" actId="1035"/>
          <ac:spMkLst>
            <pc:docMk/>
            <pc:sldMk cId="1256632380" sldId="265"/>
            <ac:spMk id="5" creationId="{78189A0B-73DF-369F-10EC-E352A9C67257}"/>
          </ac:spMkLst>
        </pc:spChg>
        <pc:spChg chg="add del mod">
          <ac:chgData name="Richard Chalk" userId="287f8aa4f4de1d19" providerId="LiveId" clId="{E3FC098F-8FE9-43D8-87C8-4C8D41B0EE8C}" dt="2023-07-20T04:50:37.742" v="4748" actId="478"/>
          <ac:spMkLst>
            <pc:docMk/>
            <pc:sldMk cId="1256632380" sldId="265"/>
            <ac:spMk id="6" creationId="{947F3174-28FA-5FD9-67C5-CFC088A1713D}"/>
          </ac:spMkLst>
        </pc:spChg>
        <pc:spChg chg="add mod">
          <ac:chgData name="Richard Chalk" userId="287f8aa4f4de1d19" providerId="LiveId" clId="{E3FC098F-8FE9-43D8-87C8-4C8D41B0EE8C}" dt="2023-07-19T18:52:37.509" v="3535"/>
          <ac:spMkLst>
            <pc:docMk/>
            <pc:sldMk cId="1256632380" sldId="265"/>
            <ac:spMk id="8" creationId="{D8134D81-0982-86DD-F543-2DB431EE2D77}"/>
          </ac:spMkLst>
        </pc:spChg>
        <pc:spChg chg="add mod">
          <ac:chgData name="Richard Chalk" userId="287f8aa4f4de1d19" providerId="LiveId" clId="{E3FC098F-8FE9-43D8-87C8-4C8D41B0EE8C}" dt="2023-07-20T09:30:52.263" v="6118" actId="313"/>
          <ac:spMkLst>
            <pc:docMk/>
            <pc:sldMk cId="1256632380" sldId="265"/>
            <ac:spMk id="9" creationId="{60813D8B-A2B2-D98F-13DC-E9D76CBA8DD6}"/>
          </ac:spMkLst>
        </pc:spChg>
        <pc:spChg chg="add del mod">
          <ac:chgData name="Richard Chalk" userId="287f8aa4f4de1d19" providerId="LiveId" clId="{E3FC098F-8FE9-43D8-87C8-4C8D41B0EE8C}" dt="2023-07-20T09:37:01.884" v="6476" actId="478"/>
          <ac:spMkLst>
            <pc:docMk/>
            <pc:sldMk cId="1256632380" sldId="265"/>
            <ac:spMk id="15" creationId="{F5182C14-FD1C-6ABA-70B7-404A328C2F3F}"/>
          </ac:spMkLst>
        </pc:spChg>
        <pc:spChg chg="mod">
          <ac:chgData name="Richard Chalk" userId="287f8aa4f4de1d19" providerId="LiveId" clId="{E3FC098F-8FE9-43D8-87C8-4C8D41B0EE8C}" dt="2023-07-20T04:55:26.191" v="5119" actId="1076"/>
          <ac:spMkLst>
            <pc:docMk/>
            <pc:sldMk cId="1256632380" sldId="265"/>
            <ac:spMk id="19" creationId="{197ABB99-8BD6-9B62-C760-7309039E25E3}"/>
          </ac:spMkLst>
        </pc:spChg>
        <pc:spChg chg="add mod">
          <ac:chgData name="Richard Chalk" userId="287f8aa4f4de1d19" providerId="LiveId" clId="{E3FC098F-8FE9-43D8-87C8-4C8D41B0EE8C}" dt="2023-07-20T09:37:02.257" v="6477"/>
          <ac:spMkLst>
            <pc:docMk/>
            <pc:sldMk cId="1256632380" sldId="265"/>
            <ac:spMk id="26" creationId="{7C9788FE-57F7-DBF9-3EA7-4D9DE7D5D6A9}"/>
          </ac:spMkLst>
        </pc:spChg>
        <pc:spChg chg="add mod">
          <ac:chgData name="Richard Chalk" userId="287f8aa4f4de1d19" providerId="LiveId" clId="{E3FC098F-8FE9-43D8-87C8-4C8D41B0EE8C}" dt="2023-07-20T09:37:02.257" v="6477"/>
          <ac:spMkLst>
            <pc:docMk/>
            <pc:sldMk cId="1256632380" sldId="265"/>
            <ac:spMk id="27" creationId="{2A5A094E-1C54-5B65-D7C3-B9A4B7155172}"/>
          </ac:spMkLst>
        </pc:spChg>
        <pc:spChg chg="add mod">
          <ac:chgData name="Richard Chalk" userId="287f8aa4f4de1d19" providerId="LiveId" clId="{E3FC098F-8FE9-43D8-87C8-4C8D41B0EE8C}" dt="2023-07-20T10:28:21.920" v="7315" actId="1076"/>
          <ac:spMkLst>
            <pc:docMk/>
            <pc:sldMk cId="1256632380" sldId="265"/>
            <ac:spMk id="29" creationId="{B4ADC7EA-8C70-27A6-5660-19BA142F5053}"/>
          </ac:spMkLst>
        </pc:spChg>
        <pc:spChg chg="del">
          <ac:chgData name="Richard Chalk" userId="287f8aa4f4de1d19" providerId="LiveId" clId="{E3FC098F-8FE9-43D8-87C8-4C8D41B0EE8C}" dt="2023-07-19T18:52:57.289" v="3542" actId="478"/>
          <ac:spMkLst>
            <pc:docMk/>
            <pc:sldMk cId="1256632380" sldId="265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08.541" v="5183" actId="20577"/>
          <ac:spMkLst>
            <pc:docMk/>
            <pc:sldMk cId="1256632380" sldId="265"/>
            <ac:spMk id="128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1:06.131" v="4834" actId="1035"/>
          <ac:spMkLst>
            <pc:docMk/>
            <pc:sldMk cId="1256632380" sldId="265"/>
            <ac:spMk id="129" creationId="{00000000-0000-0000-0000-000000000000}"/>
          </ac:spMkLst>
        </pc:spChg>
        <pc:grpChg chg="add mod">
          <ac:chgData name="Richard Chalk" userId="287f8aa4f4de1d19" providerId="LiveId" clId="{E3FC098F-8FE9-43D8-87C8-4C8D41B0EE8C}" dt="2023-07-20T04:55:26.191" v="5119" actId="1076"/>
          <ac:grpSpMkLst>
            <pc:docMk/>
            <pc:sldMk cId="1256632380" sldId="265"/>
            <ac:grpSpMk id="17" creationId="{85F6308E-C0D3-559C-F6D9-8019436F9F4E}"/>
          </ac:grpSpMkLst>
        </pc:grpChg>
        <pc:picChg chg="mod">
          <ac:chgData name="Richard Chalk" userId="287f8aa4f4de1d19" providerId="LiveId" clId="{E3FC098F-8FE9-43D8-87C8-4C8D41B0EE8C}" dt="2023-07-20T04:52:39.764" v="5042" actId="1036"/>
          <ac:picMkLst>
            <pc:docMk/>
            <pc:sldMk cId="1256632380" sldId="265"/>
            <ac:picMk id="3" creationId="{3F624846-5D20-BE49-6316-D9434ABF1DDF}"/>
          </ac:picMkLst>
        </pc:picChg>
        <pc:picChg chg="add mod">
          <ac:chgData name="Richard Chalk" userId="287f8aa4f4de1d19" providerId="LiveId" clId="{E3FC098F-8FE9-43D8-87C8-4C8D41B0EE8C}" dt="2023-07-19T18:52:37.509" v="3535"/>
          <ac:picMkLst>
            <pc:docMk/>
            <pc:sldMk cId="1256632380" sldId="265"/>
            <ac:picMk id="7" creationId="{DA279FB3-34AE-1E31-056D-5AA66691D1A3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1" creationId="{4B5818DB-F9BA-F1C3-61A5-B84E5A3063FF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2" creationId="{9E793F61-E3B5-B27A-1D72-4FCF72843E95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3" creationId="{837D4D6D-168C-C3A5-811D-7E1923C549E5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4" creationId="{5767360F-EDDA-C19C-A46B-1B0D9682C644}"/>
          </ac:picMkLst>
        </pc:picChg>
        <pc:picChg chg="add mod">
          <ac:chgData name="Richard Chalk" userId="287f8aa4f4de1d19" providerId="LiveId" clId="{E3FC098F-8FE9-43D8-87C8-4C8D41B0EE8C}" dt="2023-07-20T04:55:03.871" v="5116" actId="1076"/>
          <ac:picMkLst>
            <pc:docMk/>
            <pc:sldMk cId="1256632380" sldId="265"/>
            <ac:picMk id="16" creationId="{CE8FAD91-CDC1-A6B8-6CFE-1FEFB345C8AE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18" creationId="{D6B8E5C8-3BAE-9F80-5CB9-8109BCD87AB1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20" creationId="{E5C4F235-A2EA-DAE3-90E4-7A79184B2303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21" creationId="{10908D2B-DAA3-9468-4DB0-BDDE57AEEBD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2" creationId="{288E4BA6-C525-0B53-AA4A-12348B7C5F1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3" creationId="{87016E77-24C3-1FA1-2B58-84D5DF70514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4" creationId="{C6BE6C66-C81B-7279-0870-02FAFB2CD31D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5" creationId="{1AF8E93B-ED20-0179-EB3A-851679EBB6B0}"/>
          </ac:picMkLst>
        </pc:picChg>
        <pc:picChg chg="add mod">
          <ac:chgData name="Richard Chalk" userId="287f8aa4f4de1d19" providerId="LiveId" clId="{E3FC098F-8FE9-43D8-87C8-4C8D41B0EE8C}" dt="2023-07-20T10:28:21.920" v="7315" actId="1076"/>
          <ac:picMkLst>
            <pc:docMk/>
            <pc:sldMk cId="1256632380" sldId="265"/>
            <ac:picMk id="28" creationId="{9B3570BA-FD4C-444D-0FD9-694BF60C4844}"/>
          </ac:picMkLst>
        </pc:picChg>
        <pc:cxnChg chg="add mod">
          <ac:chgData name="Richard Chalk" userId="287f8aa4f4de1d19" providerId="LiveId" clId="{E3FC098F-8FE9-43D8-87C8-4C8D41B0EE8C}" dt="2023-07-20T04:53:05.730" v="5051" actId="1036"/>
          <ac:cxnSpMkLst>
            <pc:docMk/>
            <pc:sldMk cId="1256632380" sldId="265"/>
            <ac:cxnSpMk id="10" creationId="{431FB60E-6802-2313-67DF-77CB3AB11C36}"/>
          </ac:cxnSpMkLst>
        </pc:cxnChg>
      </pc:sldChg>
      <pc:sldChg chg="addSp delSp modSp add del mod">
        <pc:chgData name="Richard Chalk" userId="287f8aa4f4de1d19" providerId="LiveId" clId="{E3FC098F-8FE9-43D8-87C8-4C8D41B0EE8C}" dt="2023-07-19T06:48:46.612" v="1086" actId="2696"/>
        <pc:sldMkLst>
          <pc:docMk/>
          <pc:sldMk cId="541595812" sldId="266"/>
        </pc:sldMkLst>
        <pc:spChg chg="add del mod">
          <ac:chgData name="Richard Chalk" userId="287f8aa4f4de1d19" providerId="LiveId" clId="{E3FC098F-8FE9-43D8-87C8-4C8D41B0EE8C}" dt="2023-07-19T06:46:49.630" v="958" actId="478"/>
          <ac:spMkLst>
            <pc:docMk/>
            <pc:sldMk cId="541595812" sldId="266"/>
            <ac:spMk id="2" creationId="{FC2BA37E-D899-3AB9-069A-EA7616BB24CA}"/>
          </ac:spMkLst>
        </pc:spChg>
        <pc:spChg chg="add mod">
          <ac:chgData name="Richard Chalk" userId="287f8aa4f4de1d19" providerId="LiveId" clId="{E3FC098F-8FE9-43D8-87C8-4C8D41B0EE8C}" dt="2023-07-19T06:48:01.655" v="965"/>
          <ac:spMkLst>
            <pc:docMk/>
            <pc:sldMk cId="541595812" sldId="266"/>
            <ac:spMk id="4" creationId="{6BD36A82-48C0-9F5F-D3FB-7C79C5900B66}"/>
          </ac:spMkLst>
        </pc:spChg>
        <pc:spChg chg="mod">
          <ac:chgData name="Richard Chalk" userId="287f8aa4f4de1d19" providerId="LiveId" clId="{E3FC098F-8FE9-43D8-87C8-4C8D41B0EE8C}" dt="2023-07-19T06:48:42.434" v="1085" actId="20577"/>
          <ac:spMkLst>
            <pc:docMk/>
            <pc:sldMk cId="541595812" sldId="266"/>
            <ac:spMk id="159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06:46:55.985" v="960" actId="167"/>
          <ac:picMkLst>
            <pc:docMk/>
            <pc:sldMk cId="541595812" sldId="266"/>
            <ac:picMk id="3" creationId="{568AE11D-750F-3F14-DB96-006110CA43EA}"/>
          </ac:picMkLst>
        </pc:picChg>
      </pc:sldChg>
      <pc:sldChg chg="addSp modSp add mod">
        <pc:chgData name="Richard Chalk" userId="287f8aa4f4de1d19" providerId="LiveId" clId="{E3FC098F-8FE9-43D8-87C8-4C8D41B0EE8C}" dt="2023-07-19T13:43:08.925" v="1437" actId="207"/>
        <pc:sldMkLst>
          <pc:docMk/>
          <pc:sldMk cId="2307424035" sldId="266"/>
        </pc:sldMkLst>
        <pc:spChg chg="mod">
          <ac:chgData name="Richard Chalk" userId="287f8aa4f4de1d19" providerId="LiveId" clId="{E3FC098F-8FE9-43D8-87C8-4C8D41B0EE8C}" dt="2023-07-19T06:54:35.870" v="1176"/>
          <ac:spMkLst>
            <pc:docMk/>
            <pc:sldMk cId="2307424035" sldId="266"/>
            <ac:spMk id="8" creationId="{96C79849-7789-5EA9-14D5-DCA1EB538C02}"/>
          </ac:spMkLst>
        </pc:spChg>
        <pc:spChg chg="mod">
          <ac:chgData name="Richard Chalk" userId="287f8aa4f4de1d19" providerId="LiveId" clId="{E3FC098F-8FE9-43D8-87C8-4C8D41B0EE8C}" dt="2023-07-19T13:43:08.925" v="1437" actId="207"/>
          <ac:spMkLst>
            <pc:docMk/>
            <pc:sldMk cId="2307424035" sldId="266"/>
            <ac:spMk id="159" creationId="{00000000-0000-0000-0000-000000000000}"/>
          </ac:spMkLst>
        </pc:spChg>
        <pc:grpChg chg="add mod">
          <ac:chgData name="Richard Chalk" userId="287f8aa4f4de1d19" providerId="LiveId" clId="{E3FC098F-8FE9-43D8-87C8-4C8D41B0EE8C}" dt="2023-07-19T06:55:02.007" v="1201" actId="1037"/>
          <ac:grpSpMkLst>
            <pc:docMk/>
            <pc:sldMk cId="2307424035" sldId="266"/>
            <ac:grpSpMk id="6" creationId="{7308CB4A-F4E5-69D5-DEB8-062FCE06CE10}"/>
          </ac:grpSpMkLst>
        </pc:grpChg>
        <pc:picChg chg="add mod">
          <ac:chgData name="Richard Chalk" userId="287f8aa4f4de1d19" providerId="LiveId" clId="{E3FC098F-8FE9-43D8-87C8-4C8D41B0EE8C}" dt="2023-07-19T06:54:50.642" v="1180" actId="1076"/>
          <ac:picMkLst>
            <pc:docMk/>
            <pc:sldMk cId="2307424035" sldId="266"/>
            <ac:picMk id="2" creationId="{C91A7F54-BEB5-7C16-669C-4848CEA05DCF}"/>
          </ac:picMkLst>
        </pc:picChg>
        <pc:picChg chg="mod">
          <ac:chgData name="Richard Chalk" userId="287f8aa4f4de1d19" providerId="LiveId" clId="{E3FC098F-8FE9-43D8-87C8-4C8D41B0EE8C}" dt="2023-07-19T06:53:52.006" v="1171" actId="167"/>
          <ac:picMkLst>
            <pc:docMk/>
            <pc:sldMk cId="2307424035" sldId="266"/>
            <ac:picMk id="3" creationId="{568AE11D-750F-3F14-DB96-006110CA43EA}"/>
          </ac:picMkLst>
        </pc:picChg>
        <pc:picChg chg="add mod">
          <ac:chgData name="Richard Chalk" userId="287f8aa4f4de1d19" providerId="LiveId" clId="{E3FC098F-8FE9-43D8-87C8-4C8D41B0EE8C}" dt="2023-07-19T06:54:57.330" v="1182" actId="1076"/>
          <ac:picMkLst>
            <pc:docMk/>
            <pc:sldMk cId="2307424035" sldId="266"/>
            <ac:picMk id="5" creationId="{CDEC0F47-627B-CBCC-7804-83056BC102FD}"/>
          </ac:picMkLst>
        </pc:picChg>
        <pc:picChg chg="mod">
          <ac:chgData name="Richard Chalk" userId="287f8aa4f4de1d19" providerId="LiveId" clId="{E3FC098F-8FE9-43D8-87C8-4C8D41B0EE8C}" dt="2023-07-19T06:54:35.870" v="1176"/>
          <ac:picMkLst>
            <pc:docMk/>
            <pc:sldMk cId="2307424035" sldId="266"/>
            <ac:picMk id="7" creationId="{8CA7DE26-E07F-C518-88CC-53D4E58544A3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0:36.182" v="6549" actId="1076"/>
        <pc:sldMkLst>
          <pc:docMk/>
          <pc:sldMk cId="2071777541" sldId="268"/>
        </pc:sldMkLst>
        <pc:spChg chg="add del mod">
          <ac:chgData name="Richard Chalk" userId="287f8aa4f4de1d19" providerId="LiveId" clId="{E3FC098F-8FE9-43D8-87C8-4C8D41B0EE8C}" dt="2023-07-20T04:56:20.183" v="5129" actId="478"/>
          <ac:spMkLst>
            <pc:docMk/>
            <pc:sldMk cId="2071777541" sldId="268"/>
            <ac:spMk id="3" creationId="{D7491314-7579-C887-A791-D4EEB5CCB179}"/>
          </ac:spMkLst>
        </pc:spChg>
        <pc:spChg chg="mod">
          <ac:chgData name="Richard Chalk" userId="287f8aa4f4de1d19" providerId="LiveId" clId="{E3FC098F-8FE9-43D8-87C8-4C8D41B0EE8C}" dt="2023-07-20T09:40:36.182" v="6549" actId="1076"/>
          <ac:spMkLst>
            <pc:docMk/>
            <pc:sldMk cId="2071777541" sldId="268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39.944" v="3537"/>
          <ac:spMkLst>
            <pc:docMk/>
            <pc:sldMk cId="2071777541" sldId="268"/>
            <ac:spMk id="7" creationId="{C8AFFF6F-D6DB-6D07-7304-11225E29371D}"/>
          </ac:spMkLst>
        </pc:spChg>
        <pc:spChg chg="add del mod">
          <ac:chgData name="Richard Chalk" userId="287f8aa4f4de1d19" providerId="LiveId" clId="{E3FC098F-8FE9-43D8-87C8-4C8D41B0EE8C}" dt="2023-07-20T09:37:08.142" v="6480" actId="478"/>
          <ac:spMkLst>
            <pc:docMk/>
            <pc:sldMk cId="2071777541" sldId="268"/>
            <ac:spMk id="14" creationId="{4758414E-27D5-8406-17B7-B795900C1F2D}"/>
          </ac:spMkLst>
        </pc:spChg>
        <pc:spChg chg="add mod">
          <ac:chgData name="Richard Chalk" userId="287f8aa4f4de1d19" providerId="LiveId" clId="{E3FC098F-8FE9-43D8-87C8-4C8D41B0EE8C}" dt="2023-07-20T09:37:08.549" v="6481"/>
          <ac:spMkLst>
            <pc:docMk/>
            <pc:sldMk cId="2071777541" sldId="268"/>
            <ac:spMk id="19" creationId="{D608EA20-941F-BA94-BB64-E5CFFA76A2BC}"/>
          </ac:spMkLst>
        </pc:spChg>
        <pc:spChg chg="add mod">
          <ac:chgData name="Richard Chalk" userId="287f8aa4f4de1d19" providerId="LiveId" clId="{E3FC098F-8FE9-43D8-87C8-4C8D41B0EE8C}" dt="2023-07-20T09:37:08.549" v="6481"/>
          <ac:spMkLst>
            <pc:docMk/>
            <pc:sldMk cId="2071777541" sldId="268"/>
            <ac:spMk id="20" creationId="{0F6D67D1-CA8E-DD99-64CD-285CEEAE9592}"/>
          </ac:spMkLst>
        </pc:spChg>
        <pc:spChg chg="add mod">
          <ac:chgData name="Richard Chalk" userId="287f8aa4f4de1d19" providerId="LiveId" clId="{E3FC098F-8FE9-43D8-87C8-4C8D41B0EE8C}" dt="2023-07-20T09:40:29.614" v="6547" actId="1037"/>
          <ac:spMkLst>
            <pc:docMk/>
            <pc:sldMk cId="2071777541" sldId="268"/>
            <ac:spMk id="23" creationId="{075C7213-5435-2FE9-4F25-DC4B63C4E19C}"/>
          </ac:spMkLst>
        </pc:spChg>
        <pc:spChg chg="del">
          <ac:chgData name="Richard Chalk" userId="287f8aa4f4de1d19" providerId="LiveId" clId="{E3FC098F-8FE9-43D8-87C8-4C8D41B0EE8C}" dt="2023-07-19T18:52:50.126" v="3540" actId="478"/>
          <ac:spMkLst>
            <pc:docMk/>
            <pc:sldMk cId="2071777541" sldId="268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19.817" v="5189" actId="20577"/>
          <ac:spMkLst>
            <pc:docMk/>
            <pc:sldMk cId="2071777541" sldId="268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39.944" v="3537"/>
          <ac:picMkLst>
            <pc:docMk/>
            <pc:sldMk cId="2071777541" sldId="268"/>
            <ac:picMk id="6" creationId="{420650B3-31A1-B8B6-FED5-B59ADE792777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8" creationId="{C8635751-ABF4-80B9-0E87-9038EC909C6E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1" creationId="{03A5E5AA-6E1C-CA7B-AF25-555F01C9C8F7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2" creationId="{075DCCF5-C4AB-E231-0897-DB50E22F842A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3" creationId="{B7430182-24EC-644C-8B5B-F1CBC1436B68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5" creationId="{D82BD1BA-C18B-B40A-B7FF-81C6D18E362B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6" creationId="{FA0DD1CF-4F50-36D4-288A-68810A981511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7" creationId="{E565DE3E-B3CB-B4B0-AA48-C9C9A9E6F60F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8" creationId="{ACADCF04-444F-2C69-C441-1C96244D389B}"/>
          </ac:picMkLst>
        </pc:picChg>
        <pc:picChg chg="add del mod">
          <ac:chgData name="Richard Chalk" userId="287f8aa4f4de1d19" providerId="LiveId" clId="{E3FC098F-8FE9-43D8-87C8-4C8D41B0EE8C}" dt="2023-07-20T09:39:17.792" v="6488" actId="478"/>
          <ac:picMkLst>
            <pc:docMk/>
            <pc:sldMk cId="2071777541" sldId="268"/>
            <ac:picMk id="21" creationId="{91F805BE-BA54-1CA3-D8CF-D40500CEC51B}"/>
          </ac:picMkLst>
        </pc:picChg>
        <pc:picChg chg="add mod">
          <ac:chgData name="Richard Chalk" userId="287f8aa4f4de1d19" providerId="LiveId" clId="{E3FC098F-8FE9-43D8-87C8-4C8D41B0EE8C}" dt="2023-07-20T09:40:29.614" v="6547" actId="1037"/>
          <ac:picMkLst>
            <pc:docMk/>
            <pc:sldMk cId="2071777541" sldId="268"/>
            <ac:picMk id="22" creationId="{A4088500-CE4D-F885-F22D-2A86E494C5AC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1:09.306" v="6556" actId="14100"/>
        <pc:sldMkLst>
          <pc:docMk/>
          <pc:sldMk cId="603092959" sldId="271"/>
        </pc:sldMkLst>
        <pc:spChg chg="add del mod">
          <ac:chgData name="Richard Chalk" userId="287f8aa4f4de1d19" providerId="LiveId" clId="{E3FC098F-8FE9-43D8-87C8-4C8D41B0EE8C}" dt="2023-07-20T04:56:40.581" v="5135" actId="478"/>
          <ac:spMkLst>
            <pc:docMk/>
            <pc:sldMk cId="603092959" sldId="271"/>
            <ac:spMk id="3" creationId="{F1CAC4B5-4B1F-F00D-A201-471D9319F2D0}"/>
          </ac:spMkLst>
        </pc:spChg>
        <pc:spChg chg="mod">
          <ac:chgData name="Richard Chalk" userId="287f8aa4f4de1d19" providerId="LiveId" clId="{E3FC098F-8FE9-43D8-87C8-4C8D41B0EE8C}" dt="2023-07-20T09:40:56.470" v="6553" actId="14100"/>
          <ac:spMkLst>
            <pc:docMk/>
            <pc:sldMk cId="603092959" sldId="271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42.272" v="3538"/>
          <ac:spMkLst>
            <pc:docMk/>
            <pc:sldMk cId="603092959" sldId="271"/>
            <ac:spMk id="8" creationId="{0601A2DB-C982-B5FE-AD16-0D82674295C6}"/>
          </ac:spMkLst>
        </pc:spChg>
        <pc:spChg chg="add del mod">
          <ac:chgData name="Richard Chalk" userId="287f8aa4f4de1d19" providerId="LiveId" clId="{E3FC098F-8FE9-43D8-87C8-4C8D41B0EE8C}" dt="2023-07-20T09:37:11.387" v="6482" actId="478"/>
          <ac:spMkLst>
            <pc:docMk/>
            <pc:sldMk cId="603092959" sldId="271"/>
            <ac:spMk id="13" creationId="{B1F537D8-AB64-0ED2-BB8B-A1ACF5FAEA5B}"/>
          </ac:spMkLst>
        </pc:spChg>
        <pc:spChg chg="add mod">
          <ac:chgData name="Richard Chalk" userId="287f8aa4f4de1d19" providerId="LiveId" clId="{E3FC098F-8FE9-43D8-87C8-4C8D41B0EE8C}" dt="2023-07-20T09:37:11.998" v="6483"/>
          <ac:spMkLst>
            <pc:docMk/>
            <pc:sldMk cId="603092959" sldId="271"/>
            <ac:spMk id="18" creationId="{B7FBC46B-22BF-2E7E-0624-D1A77A6A039A}"/>
          </ac:spMkLst>
        </pc:spChg>
        <pc:spChg chg="add mod">
          <ac:chgData name="Richard Chalk" userId="287f8aa4f4de1d19" providerId="LiveId" clId="{E3FC098F-8FE9-43D8-87C8-4C8D41B0EE8C}" dt="2023-07-20T09:37:11.998" v="6483"/>
          <ac:spMkLst>
            <pc:docMk/>
            <pc:sldMk cId="603092959" sldId="271"/>
            <ac:spMk id="19" creationId="{E23E7EEA-B642-777A-15BC-01BB05A18A74}"/>
          </ac:spMkLst>
        </pc:spChg>
        <pc:spChg chg="add mod">
          <ac:chgData name="Richard Chalk" userId="287f8aa4f4de1d19" providerId="LiveId" clId="{E3FC098F-8FE9-43D8-87C8-4C8D41B0EE8C}" dt="2023-07-20T09:41:09.306" v="6556" actId="14100"/>
          <ac:spMkLst>
            <pc:docMk/>
            <pc:sldMk cId="603092959" sldId="271"/>
            <ac:spMk id="21" creationId="{125C2F85-B51A-BF64-953A-1021FB3D6114}"/>
          </ac:spMkLst>
        </pc:spChg>
        <pc:spChg chg="del">
          <ac:chgData name="Richard Chalk" userId="287f8aa4f4de1d19" providerId="LiveId" clId="{E3FC098F-8FE9-43D8-87C8-4C8D41B0EE8C}" dt="2023-07-19T18:52:46.501" v="3539" actId="478"/>
          <ac:spMkLst>
            <pc:docMk/>
            <pc:sldMk cId="603092959" sldId="271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25.349" v="5194" actId="20577"/>
          <ac:spMkLst>
            <pc:docMk/>
            <pc:sldMk cId="603092959" sldId="271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42.272" v="3538"/>
          <ac:picMkLst>
            <pc:docMk/>
            <pc:sldMk cId="603092959" sldId="271"/>
            <ac:picMk id="4" creationId="{3081F834-487C-4B2C-2DF2-ACD22E2FDA6B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9" creationId="{EAB4BA6D-36CF-8DCF-62FD-CC53837F2B28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0" creationId="{0B1DEDFD-D8DD-900A-8423-CFAC456C2271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1" creationId="{0F4A9216-6962-80BD-5668-5213A1FBDDCF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2" creationId="{C2D1AEA0-2336-D8F8-DF78-211B8937CC9B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4" creationId="{522C3B12-5E8D-E742-57E3-2481A0849A8A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5" creationId="{CC77080A-8987-70E1-5F2E-41C1FA3AE542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6" creationId="{64A10592-0301-78EB-6C77-AF5E3F45148B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7" creationId="{A60C20EE-5269-8C9E-65FF-AA93F928F988}"/>
          </ac:picMkLst>
        </pc:picChg>
        <pc:picChg chg="add mod">
          <ac:chgData name="Richard Chalk" userId="287f8aa4f4de1d19" providerId="LiveId" clId="{E3FC098F-8FE9-43D8-87C8-4C8D41B0EE8C}" dt="2023-07-20T09:40:49.906" v="6551" actId="1076"/>
          <ac:picMkLst>
            <pc:docMk/>
            <pc:sldMk cId="603092959" sldId="271"/>
            <ac:picMk id="20" creationId="{E1B5A3E7-D2EF-8961-8507-DDA01F7948FA}"/>
          </ac:picMkLst>
        </pc:picChg>
      </pc:sldChg>
      <pc:sldChg chg="addSp delSp modSp mod modNotesTx">
        <pc:chgData name="Richard Chalk" userId="287f8aa4f4de1d19" providerId="LiveId" clId="{E3FC098F-8FE9-43D8-87C8-4C8D41B0EE8C}" dt="2023-07-20T10:10:42.078" v="7153" actId="20577"/>
        <pc:sldMkLst>
          <pc:docMk/>
          <pc:sldMk cId="0" sldId="299"/>
        </pc:sldMkLst>
        <pc:spChg chg="add del">
          <ac:chgData name="Richard Chalk" userId="287f8aa4f4de1d19" providerId="LiveId" clId="{E3FC098F-8FE9-43D8-87C8-4C8D41B0EE8C}" dt="2023-07-20T10:01:51.959" v="6981" actId="478"/>
          <ac:spMkLst>
            <pc:docMk/>
            <pc:sldMk cId="0" sldId="299"/>
            <ac:spMk id="4" creationId="{9D40A7ED-1090-FCBE-0A66-7BB5780463B1}"/>
          </ac:spMkLst>
        </pc:spChg>
        <pc:spChg chg="mod">
          <ac:chgData name="Richard Chalk" userId="287f8aa4f4de1d19" providerId="LiveId" clId="{E3FC098F-8FE9-43D8-87C8-4C8D41B0EE8C}" dt="2023-07-20T10:06:27.008" v="7014" actId="1076"/>
          <ac:spMkLst>
            <pc:docMk/>
            <pc:sldMk cId="0" sldId="299"/>
            <ac:spMk id="8" creationId="{9977F281-A947-A97F-F970-14C3D7FFAE2B}"/>
          </ac:spMkLst>
        </pc:spChg>
        <pc:spChg chg="mod">
          <ac:chgData name="Richard Chalk" userId="287f8aa4f4de1d19" providerId="LiveId" clId="{E3FC098F-8FE9-43D8-87C8-4C8D41B0EE8C}" dt="2023-07-20T10:03:01.115" v="7011" actId="113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E3FC098F-8FE9-43D8-87C8-4C8D41B0EE8C}" dt="2023-07-20T10:10:42.078" v="7153" actId="20577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E3FC098F-8FE9-43D8-87C8-4C8D41B0EE8C}" dt="2023-07-20T10:02:16.571" v="6982" actId="478"/>
          <ac:picMkLst>
            <pc:docMk/>
            <pc:sldMk cId="0" sldId="299"/>
            <ac:picMk id="2050" creationId="{39D47829-75A0-558A-0986-D1819D3C5FF5}"/>
          </ac:picMkLst>
        </pc:picChg>
      </pc:sldChg>
      <pc:sldChg chg="modSp mod">
        <pc:chgData name="Richard Chalk" userId="287f8aa4f4de1d19" providerId="LiveId" clId="{E3FC098F-8FE9-43D8-87C8-4C8D41B0EE8C}" dt="2023-07-19T05:37:14.768" v="21" actId="20577"/>
        <pc:sldMkLst>
          <pc:docMk/>
          <pc:sldMk cId="3213385662" sldId="309"/>
        </pc:sldMkLst>
        <pc:spChg chg="mod">
          <ac:chgData name="Richard Chalk" userId="287f8aa4f4de1d19" providerId="LiveId" clId="{E3FC098F-8FE9-43D8-87C8-4C8D41B0EE8C}" dt="2023-07-19T05:37:14.768" v="2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1717922590" sldId="382"/>
        </pc:sldMkLst>
        <pc:spChg chg="add mod">
          <ac:chgData name="Richard Chalk" userId="287f8aa4f4de1d19" providerId="LiveId" clId="{E3FC098F-8FE9-43D8-87C8-4C8D41B0EE8C}" dt="2023-07-19T14:45:27.569" v="2921"/>
          <ac:spMkLst>
            <pc:docMk/>
            <pc:sldMk cId="1717922590" sldId="382"/>
            <ac:spMk id="2" creationId="{68D7EE88-A624-69AA-8356-7641299F17A4}"/>
          </ac:spMkLst>
        </pc:spChg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4193271027" sldId="512"/>
        </pc:sldMkLst>
        <pc:spChg chg="add mod">
          <ac:chgData name="Richard Chalk" userId="287f8aa4f4de1d19" providerId="LiveId" clId="{E3FC098F-8FE9-43D8-87C8-4C8D41B0EE8C}" dt="2023-07-19T14:45:26.342" v="2920"/>
          <ac:spMkLst>
            <pc:docMk/>
            <pc:sldMk cId="4193271027" sldId="512"/>
            <ac:spMk id="8" creationId="{091C5BF0-058F-2A7A-E50F-C1FAA3C3BF78}"/>
          </ac:spMkLst>
        </pc:spChg>
      </pc:sldChg>
      <pc:sldChg chg="del">
        <pc:chgData name="Richard Chalk" userId="287f8aa4f4de1d19" providerId="LiveId" clId="{E3FC098F-8FE9-43D8-87C8-4C8D41B0EE8C}" dt="2023-07-19T14:45:05.689" v="2915" actId="47"/>
        <pc:sldMkLst>
          <pc:docMk/>
          <pc:sldMk cId="1745136062" sldId="513"/>
        </pc:sldMkLst>
      </pc:sldChg>
      <pc:sldChg chg="del">
        <pc:chgData name="Richard Chalk" userId="287f8aa4f4de1d19" providerId="LiveId" clId="{E3FC098F-8FE9-43D8-87C8-4C8D41B0EE8C}" dt="2023-07-19T14:45:08.554" v="2916" actId="47"/>
        <pc:sldMkLst>
          <pc:docMk/>
          <pc:sldMk cId="3290590145" sldId="514"/>
        </pc:sldMkLst>
      </pc:sldChg>
      <pc:sldChg chg="del">
        <pc:chgData name="Richard Chalk" userId="287f8aa4f4de1d19" providerId="LiveId" clId="{E3FC098F-8FE9-43D8-87C8-4C8D41B0EE8C}" dt="2023-07-19T14:45:16.634" v="2918" actId="47"/>
        <pc:sldMkLst>
          <pc:docMk/>
          <pc:sldMk cId="1536526050" sldId="515"/>
        </pc:sldMkLst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3727036933" sldId="516"/>
        </pc:sldMkLst>
        <pc:spChg chg="add mod">
          <ac:chgData name="Richard Chalk" userId="287f8aa4f4de1d19" providerId="LiveId" clId="{E3FC098F-8FE9-43D8-87C8-4C8D41B0EE8C}" dt="2023-07-19T14:45:28.972" v="2922"/>
          <ac:spMkLst>
            <pc:docMk/>
            <pc:sldMk cId="3727036933" sldId="516"/>
            <ac:spMk id="8" creationId="{B8D39B89-8255-9704-36FA-A4485C8B14BB}"/>
          </ac:spMkLst>
        </pc:spChg>
      </pc:sldChg>
      <pc:sldChg chg="del">
        <pc:chgData name="Richard Chalk" userId="287f8aa4f4de1d19" providerId="LiveId" clId="{E3FC098F-8FE9-43D8-87C8-4C8D41B0EE8C}" dt="2023-07-19T14:45:11.520" v="2917" actId="47"/>
        <pc:sldMkLst>
          <pc:docMk/>
          <pc:sldMk cId="1188041564" sldId="517"/>
        </pc:sldMkLst>
      </pc:sldChg>
      <pc:sldChg chg="del">
        <pc:chgData name="Richard Chalk" userId="287f8aa4f4de1d19" providerId="LiveId" clId="{E3FC098F-8FE9-43D8-87C8-4C8D41B0EE8C}" dt="2023-07-19T14:44:54.075" v="2914" actId="47"/>
        <pc:sldMkLst>
          <pc:docMk/>
          <pc:sldMk cId="1905608281" sldId="518"/>
        </pc:sldMkLst>
      </pc:sldChg>
      <pc:sldChg chg="modSp add del mod ord">
        <pc:chgData name="Richard Chalk" userId="287f8aa4f4de1d19" providerId="LiveId" clId="{E3FC098F-8FE9-43D8-87C8-4C8D41B0EE8C}" dt="2023-07-19T06:48:46.612" v="1086" actId="2696"/>
        <pc:sldMkLst>
          <pc:docMk/>
          <pc:sldMk cId="1373456415" sldId="519"/>
        </pc:sldMkLst>
        <pc:spChg chg="mod">
          <ac:chgData name="Richard Chalk" userId="287f8aa4f4de1d19" providerId="LiveId" clId="{E3FC098F-8FE9-43D8-87C8-4C8D41B0EE8C}" dt="2023-07-19T05:41:44.301" v="224" actId="5793"/>
          <ac:spMkLst>
            <pc:docMk/>
            <pc:sldMk cId="1373456415" sldId="519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E3FC098F-8FE9-43D8-87C8-4C8D41B0EE8C}" dt="2023-07-20T10:14:20.657" v="7155" actId="1035"/>
        <pc:sldMkLst>
          <pc:docMk/>
          <pc:sldMk cId="3673019826" sldId="519"/>
        </pc:sldMkLst>
        <pc:spChg chg="add del">
          <ac:chgData name="Richard Chalk" userId="287f8aa4f4de1d19" providerId="LiveId" clId="{E3FC098F-8FE9-43D8-87C8-4C8D41B0EE8C}" dt="2023-07-19T06:56:04.171" v="1203" actId="478"/>
          <ac:spMkLst>
            <pc:docMk/>
            <pc:sldMk cId="3673019826" sldId="519"/>
            <ac:spMk id="2" creationId="{B87E2596-84A7-3F70-DA7E-7F98F4E1DE1A}"/>
          </ac:spMkLst>
        </pc:spChg>
        <pc:spChg chg="add del">
          <ac:chgData name="Richard Chalk" userId="287f8aa4f4de1d19" providerId="LiveId" clId="{E3FC098F-8FE9-43D8-87C8-4C8D41B0EE8C}" dt="2023-07-19T06:56:05.677" v="1205" actId="478"/>
          <ac:spMkLst>
            <pc:docMk/>
            <pc:sldMk cId="3673019826" sldId="519"/>
            <ac:spMk id="3" creationId="{2FC7C5AD-D92C-8BA4-C354-F496CD437270}"/>
          </ac:spMkLst>
        </pc:spChg>
        <pc:spChg chg="add del">
          <ac:chgData name="Richard Chalk" userId="287f8aa4f4de1d19" providerId="LiveId" clId="{E3FC098F-8FE9-43D8-87C8-4C8D41B0EE8C}" dt="2023-07-19T06:56:11.918" v="1207" actId="478"/>
          <ac:spMkLst>
            <pc:docMk/>
            <pc:sldMk cId="3673019826" sldId="519"/>
            <ac:spMk id="4" creationId="{94270115-A76C-2C21-B303-9CCBCE30071E}"/>
          </ac:spMkLst>
        </pc:spChg>
        <pc:spChg chg="add del">
          <ac:chgData name="Richard Chalk" userId="287f8aa4f4de1d19" providerId="LiveId" clId="{E3FC098F-8FE9-43D8-87C8-4C8D41B0EE8C}" dt="2023-07-19T06:56:13.327" v="1209" actId="478"/>
          <ac:spMkLst>
            <pc:docMk/>
            <pc:sldMk cId="3673019826" sldId="519"/>
            <ac:spMk id="5" creationId="{277B6F00-57B9-0CFA-865F-04020DF68323}"/>
          </ac:spMkLst>
        </pc:spChg>
        <pc:spChg chg="add del">
          <ac:chgData name="Richard Chalk" userId="287f8aa4f4de1d19" providerId="LiveId" clId="{E3FC098F-8FE9-43D8-87C8-4C8D41B0EE8C}" dt="2023-07-19T06:56:41.827" v="1215" actId="478"/>
          <ac:spMkLst>
            <pc:docMk/>
            <pc:sldMk cId="3673019826" sldId="519"/>
            <ac:spMk id="6" creationId="{31BE9AC3-9D79-A7CC-6506-C87F8DB8A2DD}"/>
          </ac:spMkLst>
        </pc:spChg>
        <pc:spChg chg="add del">
          <ac:chgData name="Richard Chalk" userId="287f8aa4f4de1d19" providerId="LiveId" clId="{E3FC098F-8FE9-43D8-87C8-4C8D41B0EE8C}" dt="2023-07-19T06:56:43.279" v="1217" actId="478"/>
          <ac:spMkLst>
            <pc:docMk/>
            <pc:sldMk cId="3673019826" sldId="519"/>
            <ac:spMk id="7" creationId="{54CBADC6-4D91-74BD-EB6E-0D4C4D48435C}"/>
          </ac:spMkLst>
        </pc:spChg>
        <pc:spChg chg="mod">
          <ac:chgData name="Richard Chalk" userId="287f8aa4f4de1d19" providerId="LiveId" clId="{E3FC098F-8FE9-43D8-87C8-4C8D41B0EE8C}" dt="2023-07-19T06:57:40.658" v="1230" actId="1036"/>
          <ac:spMkLst>
            <pc:docMk/>
            <pc:sldMk cId="3673019826" sldId="519"/>
            <ac:spMk id="117" creationId="{00000000-0000-0000-0000-000000000000}"/>
          </ac:spMkLst>
        </pc:spChg>
        <pc:picChg chg="add del mod">
          <ac:chgData name="Richard Chalk" userId="287f8aa4f4de1d19" providerId="LiveId" clId="{E3FC098F-8FE9-43D8-87C8-4C8D41B0EE8C}" dt="2023-07-19T06:56:28.085" v="1213" actId="478"/>
          <ac:picMkLst>
            <pc:docMk/>
            <pc:sldMk cId="3673019826" sldId="519"/>
            <ac:picMk id="3082" creationId="{C10FFE9A-53C0-A235-F00C-7554E8AC3C02}"/>
          </ac:picMkLst>
        </pc:picChg>
        <pc:picChg chg="add del">
          <ac:chgData name="Richard Chalk" userId="287f8aa4f4de1d19" providerId="LiveId" clId="{E3FC098F-8FE9-43D8-87C8-4C8D41B0EE8C}" dt="2023-07-19T06:57:04.638" v="1219" actId="478"/>
          <ac:picMkLst>
            <pc:docMk/>
            <pc:sldMk cId="3673019826" sldId="519"/>
            <ac:picMk id="3088" creationId="{2102A031-44AE-E319-7687-1C2D88A68335}"/>
          </ac:picMkLst>
        </pc:picChg>
        <pc:picChg chg="add mod">
          <ac:chgData name="Richard Chalk" userId="287f8aa4f4de1d19" providerId="LiveId" clId="{E3FC098F-8FE9-43D8-87C8-4C8D41B0EE8C}" dt="2023-07-19T10:15:24.344" v="1417" actId="14100"/>
          <ac:picMkLst>
            <pc:docMk/>
            <pc:sldMk cId="3673019826" sldId="519"/>
            <ac:picMk id="3090" creationId="{E84C8B1E-142C-53AC-5DCE-B545D2101203}"/>
          </ac:picMkLst>
        </pc:picChg>
        <pc:picChg chg="add mod">
          <ac:chgData name="Richard Chalk" userId="287f8aa4f4de1d19" providerId="LiveId" clId="{E3FC098F-8FE9-43D8-87C8-4C8D41B0EE8C}" dt="2023-07-20T10:14:20.657" v="7155" actId="1035"/>
          <ac:picMkLst>
            <pc:docMk/>
            <pc:sldMk cId="3673019826" sldId="519"/>
            <ac:picMk id="3092" creationId="{E0350921-933B-009C-D549-2620752C7733}"/>
          </ac:picMkLst>
        </pc:picChg>
      </pc:sldChg>
      <pc:sldChg chg="add">
        <pc:chgData name="Richard Chalk" userId="287f8aa4f4de1d19" providerId="LiveId" clId="{E3FC098F-8FE9-43D8-87C8-4C8D41B0EE8C}" dt="2023-07-19T14:08:12.255" v="1699"/>
        <pc:sldMkLst>
          <pc:docMk/>
          <pc:sldMk cId="430383919" sldId="520"/>
        </pc:sldMkLst>
      </pc:sldChg>
      <pc:sldChg chg="modSp add del mod">
        <pc:chgData name="Richard Chalk" userId="287f8aa4f4de1d19" providerId="LiveId" clId="{E3FC098F-8FE9-43D8-87C8-4C8D41B0EE8C}" dt="2023-07-19T14:08:09.799" v="1698" actId="2696"/>
        <pc:sldMkLst>
          <pc:docMk/>
          <pc:sldMk cId="1293024098" sldId="520"/>
        </pc:sldMkLst>
        <pc:spChg chg="mod">
          <ac:chgData name="Richard Chalk" userId="287f8aa4f4de1d19" providerId="LiveId" clId="{E3FC098F-8FE9-43D8-87C8-4C8D41B0EE8C}" dt="2023-07-19T06:45:27.746" v="953" actId="20577"/>
          <ac:spMkLst>
            <pc:docMk/>
            <pc:sldMk cId="1293024098" sldId="520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05:37:59.826" v="62" actId="20577"/>
        <pc:sldMkLst>
          <pc:docMk/>
          <pc:sldMk cId="610650027" sldId="521"/>
        </pc:sldMkLst>
        <pc:spChg chg="mod">
          <ac:chgData name="Richard Chalk" userId="287f8aa4f4de1d19" providerId="LiveId" clId="{E3FC098F-8FE9-43D8-87C8-4C8D41B0EE8C}" dt="2023-07-19T05:37:59.826" v="62" actId="20577"/>
          <ac:spMkLst>
            <pc:docMk/>
            <pc:sldMk cId="610650027" sldId="521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14:08:54.295" v="1703"/>
        <pc:sldMkLst>
          <pc:docMk/>
          <pc:sldMk cId="1058803931" sldId="522"/>
        </pc:sldMkLst>
        <pc:spChg chg="mod">
          <ac:chgData name="Richard Chalk" userId="287f8aa4f4de1d19" providerId="LiveId" clId="{E3FC098F-8FE9-43D8-87C8-4C8D41B0EE8C}" dt="2023-07-19T05:38:08.322" v="72" actId="20577"/>
          <ac:spMkLst>
            <pc:docMk/>
            <pc:sldMk cId="1058803931" sldId="522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E3FC098F-8FE9-43D8-87C8-4C8D41B0EE8C}" dt="2023-07-19T05:38:45.678" v="125" actId="1036"/>
        <pc:sldMkLst>
          <pc:docMk/>
          <pc:sldMk cId="2774553520" sldId="523"/>
        </pc:sldMkLst>
        <pc:spChg chg="mod">
          <ac:chgData name="Richard Chalk" userId="287f8aa4f4de1d19" providerId="LiveId" clId="{E3FC098F-8FE9-43D8-87C8-4C8D41B0EE8C}" dt="2023-07-19T05:38:45.678" v="125" actId="1036"/>
          <ac:spMkLst>
            <pc:docMk/>
            <pc:sldMk cId="2774553520" sldId="523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05:38:54.246" v="131" actId="20577"/>
        <pc:sldMkLst>
          <pc:docMk/>
          <pc:sldMk cId="3938680033" sldId="524"/>
        </pc:sldMkLst>
        <pc:spChg chg="mod">
          <ac:chgData name="Richard Chalk" userId="287f8aa4f4de1d19" providerId="LiveId" clId="{E3FC098F-8FE9-43D8-87C8-4C8D41B0EE8C}" dt="2023-07-19T05:38:54.246" v="131" actId="20577"/>
          <ac:spMkLst>
            <pc:docMk/>
            <pc:sldMk cId="3938680033" sldId="524"/>
            <ac:spMk id="118" creationId="{00000000-0000-0000-0000-000000000000}"/>
          </ac:spMkLst>
        </pc:spChg>
      </pc:sldChg>
      <pc:sldChg chg="modSp add del mod">
        <pc:chgData name="Richard Chalk" userId="287f8aa4f4de1d19" providerId="LiveId" clId="{E3FC098F-8FE9-43D8-87C8-4C8D41B0EE8C}" dt="2023-07-20T09:48:19.670" v="6622" actId="47"/>
        <pc:sldMkLst>
          <pc:docMk/>
          <pc:sldMk cId="2506401006" sldId="525"/>
        </pc:sldMkLst>
        <pc:spChg chg="mod">
          <ac:chgData name="Richard Chalk" userId="287f8aa4f4de1d19" providerId="LiveId" clId="{E3FC098F-8FE9-43D8-87C8-4C8D41B0EE8C}" dt="2023-07-19T05:39:08.456" v="152" actId="20577"/>
          <ac:spMkLst>
            <pc:docMk/>
            <pc:sldMk cId="2506401006" sldId="525"/>
            <ac:spMk id="118" creationId="{00000000-0000-0000-0000-000000000000}"/>
          </ac:spMkLst>
        </pc:spChg>
      </pc:sldChg>
      <pc:sldChg chg="add">
        <pc:chgData name="Richard Chalk" userId="287f8aa4f4de1d19" providerId="LiveId" clId="{E3FC098F-8FE9-43D8-87C8-4C8D41B0EE8C}" dt="2023-07-19T14:07:16.919" v="1691"/>
        <pc:sldMkLst>
          <pc:docMk/>
          <pc:sldMk cId="733208413" sldId="526"/>
        </pc:sldMkLst>
      </pc:sldChg>
      <pc:sldChg chg="modSp add del mod">
        <pc:chgData name="Richard Chalk" userId="287f8aa4f4de1d19" providerId="LiveId" clId="{E3FC098F-8FE9-43D8-87C8-4C8D41B0EE8C}" dt="2023-07-19T14:07:09.521" v="1690" actId="2696"/>
        <pc:sldMkLst>
          <pc:docMk/>
          <pc:sldMk cId="2699012265" sldId="526"/>
        </pc:sldMkLst>
        <pc:spChg chg="mod">
          <ac:chgData name="Richard Chalk" userId="287f8aa4f4de1d19" providerId="LiveId" clId="{E3FC098F-8FE9-43D8-87C8-4C8D41B0EE8C}" dt="2023-07-19T05:39:19.942" v="166" actId="20577"/>
          <ac:spMkLst>
            <pc:docMk/>
            <pc:sldMk cId="2699012265" sldId="526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20T04:59:56.876" v="5196"/>
        <pc:sldMkLst>
          <pc:docMk/>
          <pc:sldMk cId="460914246" sldId="527"/>
        </pc:sldMkLst>
        <pc:spChg chg="mod">
          <ac:chgData name="Richard Chalk" userId="287f8aa4f4de1d19" providerId="LiveId" clId="{E3FC098F-8FE9-43D8-87C8-4C8D41B0EE8C}" dt="2023-07-19T05:39:29.818" v="176" actId="20577"/>
          <ac:spMkLst>
            <pc:docMk/>
            <pc:sldMk cId="460914246" sldId="527"/>
            <ac:spMk id="118" creationId="{00000000-0000-0000-0000-000000000000}"/>
          </ac:spMkLst>
        </pc:spChg>
      </pc:sldChg>
      <pc:sldChg chg="modSp add del mod">
        <pc:chgData name="Richard Chalk" userId="287f8aa4f4de1d19" providerId="LiveId" clId="{E3FC098F-8FE9-43D8-87C8-4C8D41B0EE8C}" dt="2023-07-20T09:26:08.458" v="6012" actId="2696"/>
        <pc:sldMkLst>
          <pc:docMk/>
          <pc:sldMk cId="1099308944" sldId="528"/>
        </pc:sldMkLst>
        <pc:spChg chg="mod">
          <ac:chgData name="Richard Chalk" userId="287f8aa4f4de1d19" providerId="LiveId" clId="{E3FC098F-8FE9-43D8-87C8-4C8D41B0EE8C}" dt="2023-07-19T05:39:40.208" v="187" actId="20577"/>
          <ac:spMkLst>
            <pc:docMk/>
            <pc:sldMk cId="1099308944" sldId="528"/>
            <ac:spMk id="118" creationId="{00000000-0000-0000-0000-000000000000}"/>
          </ac:spMkLst>
        </pc:spChg>
      </pc:sldChg>
      <pc:sldChg chg="add">
        <pc:chgData name="Richard Chalk" userId="287f8aa4f4de1d19" providerId="LiveId" clId="{E3FC098F-8FE9-43D8-87C8-4C8D41B0EE8C}" dt="2023-07-20T09:26:18.832" v="6013"/>
        <pc:sldMkLst>
          <pc:docMk/>
          <pc:sldMk cId="3335650728" sldId="528"/>
        </pc:sldMkLst>
      </pc:sldChg>
      <pc:sldChg chg="modSp add mod">
        <pc:chgData name="Richard Chalk" userId="287f8aa4f4de1d19" providerId="LiveId" clId="{E3FC098F-8FE9-43D8-87C8-4C8D41B0EE8C}" dt="2023-07-19T05:39:48.649" v="202" actId="20577"/>
        <pc:sldMkLst>
          <pc:docMk/>
          <pc:sldMk cId="3621538142" sldId="529"/>
        </pc:sldMkLst>
        <pc:spChg chg="mod">
          <ac:chgData name="Richard Chalk" userId="287f8aa4f4de1d19" providerId="LiveId" clId="{E3FC098F-8FE9-43D8-87C8-4C8D41B0EE8C}" dt="2023-07-19T05:39:48.649" v="202" actId="20577"/>
          <ac:spMkLst>
            <pc:docMk/>
            <pc:sldMk cId="3621538142" sldId="529"/>
            <ac:spMk id="118" creationId="{00000000-0000-0000-0000-000000000000}"/>
          </ac:spMkLst>
        </pc:spChg>
      </pc:sldChg>
      <pc:sldChg chg="delSp modSp add mod">
        <pc:chgData name="Richard Chalk" userId="287f8aa4f4de1d19" providerId="LiveId" clId="{E3FC098F-8FE9-43D8-87C8-4C8D41B0EE8C}" dt="2023-07-19T13:43:19.537" v="1457" actId="1035"/>
        <pc:sldMkLst>
          <pc:docMk/>
          <pc:sldMk cId="2331944968" sldId="530"/>
        </pc:sldMkLst>
        <pc:spChg chg="mod">
          <ac:chgData name="Richard Chalk" userId="287f8aa4f4de1d19" providerId="LiveId" clId="{E3FC098F-8FE9-43D8-87C8-4C8D41B0EE8C}" dt="2023-07-19T05:44:44.168" v="320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E3FC098F-8FE9-43D8-87C8-4C8D41B0EE8C}" dt="2023-07-19T13:43:19.537" v="1457" actId="1035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E3FC098F-8FE9-43D8-87C8-4C8D41B0EE8C}" dt="2023-07-19T06:06:32.867" v="387" actId="1037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E3FC098F-8FE9-43D8-87C8-4C8D41B0EE8C}" dt="2023-07-19T05:43:40.891" v="306" actId="1035"/>
          <ac:picMkLst>
            <pc:docMk/>
            <pc:sldMk cId="2331944968" sldId="530"/>
            <ac:picMk id="3" creationId="{00F42DEA-93D1-0D04-0FB8-52092F46A3C0}"/>
          </ac:picMkLst>
        </pc:picChg>
        <pc:picChg chg="del">
          <ac:chgData name="Richard Chalk" userId="287f8aa4f4de1d19" providerId="LiveId" clId="{E3FC098F-8FE9-43D8-87C8-4C8D41B0EE8C}" dt="2023-07-19T05:43:25.140" v="259" actId="478"/>
          <ac:picMkLst>
            <pc:docMk/>
            <pc:sldMk cId="2331944968" sldId="530"/>
            <ac:picMk id="2050" creationId="{39D47829-75A0-558A-0986-D1819D3C5FF5}"/>
          </ac:picMkLst>
        </pc:picChg>
        <pc:cxnChg chg="mod">
          <ac:chgData name="Richard Chalk" userId="287f8aa4f4de1d19" providerId="LiveId" clId="{E3FC098F-8FE9-43D8-87C8-4C8D41B0EE8C}" dt="2023-07-19T13:43:19.537" v="1457" actId="1035"/>
          <ac:cxnSpMkLst>
            <pc:docMk/>
            <pc:sldMk cId="2331944968" sldId="530"/>
            <ac:cxnSpMk id="9" creationId="{A50E3248-F1C9-60C4-B00D-907E554C43F3}"/>
          </ac:cxnSpMkLst>
        </pc:cxnChg>
      </pc:sldChg>
      <pc:sldChg chg="add ord">
        <pc:chgData name="Richard Chalk" userId="287f8aa4f4de1d19" providerId="LiveId" clId="{E3FC098F-8FE9-43D8-87C8-4C8D41B0EE8C}" dt="2023-07-19T05:42:01.943" v="226"/>
        <pc:sldMkLst>
          <pc:docMk/>
          <pc:sldMk cId="387256291" sldId="531"/>
        </pc:sldMkLst>
      </pc:sldChg>
      <pc:sldChg chg="addSp delSp modSp add mod modNotesTx">
        <pc:chgData name="Richard Chalk" userId="287f8aa4f4de1d19" providerId="LiveId" clId="{E3FC098F-8FE9-43D8-87C8-4C8D41B0EE8C}" dt="2023-07-19T13:43:47.889" v="1478" actId="20577"/>
        <pc:sldMkLst>
          <pc:docMk/>
          <pc:sldMk cId="1930755218" sldId="532"/>
        </pc:sldMkLst>
        <pc:spChg chg="mod ord">
          <ac:chgData name="Richard Chalk" userId="287f8aa4f4de1d19" providerId="LiveId" clId="{E3FC098F-8FE9-43D8-87C8-4C8D41B0EE8C}" dt="2023-07-19T10:18:15.341" v="1422" actId="20577"/>
          <ac:spMkLst>
            <pc:docMk/>
            <pc:sldMk cId="1930755218" sldId="532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06:15:33.147" v="528" actId="113"/>
          <ac:spMkLst>
            <pc:docMk/>
            <pc:sldMk cId="1930755218" sldId="53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19T13:43:47.889" v="1478" actId="20577"/>
          <ac:spMkLst>
            <pc:docMk/>
            <pc:sldMk cId="1930755218" sldId="532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19T06:14:44.950" v="520" actId="1036"/>
          <ac:picMkLst>
            <pc:docMk/>
            <pc:sldMk cId="1930755218" sldId="532"/>
            <ac:picMk id="9" creationId="{E5F9555E-7FC9-837A-2E76-F0E33F3CBCFD}"/>
          </ac:picMkLst>
        </pc:picChg>
        <pc:picChg chg="add del">
          <ac:chgData name="Richard Chalk" userId="287f8aa4f4de1d19" providerId="LiveId" clId="{E3FC098F-8FE9-43D8-87C8-4C8D41B0EE8C}" dt="2023-07-19T06:11:06.982" v="427" actId="478"/>
          <ac:picMkLst>
            <pc:docMk/>
            <pc:sldMk cId="1930755218" sldId="532"/>
            <ac:picMk id="11" creationId="{6BB2D916-5202-5F78-8D2D-D9B3B140009D}"/>
          </ac:picMkLst>
        </pc:picChg>
        <pc:picChg chg="add mod">
          <ac:chgData name="Richard Chalk" userId="287f8aa4f4de1d19" providerId="LiveId" clId="{E3FC098F-8FE9-43D8-87C8-4C8D41B0EE8C}" dt="2023-07-19T06:13:34.630" v="472" actId="1076"/>
          <ac:picMkLst>
            <pc:docMk/>
            <pc:sldMk cId="1930755218" sldId="532"/>
            <ac:picMk id="13" creationId="{D3ADA694-3183-0623-44AB-46E9C90DC3C1}"/>
          </ac:picMkLst>
        </pc:picChg>
        <pc:picChg chg="add mod">
          <ac:chgData name="Richard Chalk" userId="287f8aa4f4de1d19" providerId="LiveId" clId="{E3FC098F-8FE9-43D8-87C8-4C8D41B0EE8C}" dt="2023-07-19T06:13:41.032" v="480" actId="1038"/>
          <ac:picMkLst>
            <pc:docMk/>
            <pc:sldMk cId="1930755218" sldId="532"/>
            <ac:picMk id="15" creationId="{C0329374-9849-DC49-E427-D054B0C640C7}"/>
          </ac:picMkLst>
        </pc:picChg>
        <pc:picChg chg="del">
          <ac:chgData name="Richard Chalk" userId="287f8aa4f4de1d19" providerId="LiveId" clId="{E3FC098F-8FE9-43D8-87C8-4C8D41B0EE8C}" dt="2023-07-19T06:08:01.163" v="399" actId="478"/>
          <ac:picMkLst>
            <pc:docMk/>
            <pc:sldMk cId="1930755218" sldId="532"/>
            <ac:picMk id="1026" creationId="{2A8C079E-E67A-AA02-F467-278EC680069E}"/>
          </ac:picMkLst>
        </pc:picChg>
        <pc:picChg chg="del">
          <ac:chgData name="Richard Chalk" userId="287f8aa4f4de1d19" providerId="LiveId" clId="{E3FC098F-8FE9-43D8-87C8-4C8D41B0EE8C}" dt="2023-07-19T06:07:06.787" v="389" actId="478"/>
          <ac:picMkLst>
            <pc:docMk/>
            <pc:sldMk cId="1930755218" sldId="532"/>
            <ac:picMk id="1028" creationId="{9840ADB3-1BB6-A137-1D21-C7517A4C5D93}"/>
          </ac:picMkLst>
        </pc:picChg>
      </pc:sldChg>
      <pc:sldChg chg="addSp delSp modSp add mod modNotesTx">
        <pc:chgData name="Richard Chalk" userId="287f8aa4f4de1d19" providerId="LiveId" clId="{E3FC098F-8FE9-43D8-87C8-4C8D41B0EE8C}" dt="2023-07-19T13:44:52.278" v="1481" actId="20577"/>
        <pc:sldMkLst>
          <pc:docMk/>
          <pc:sldMk cId="502136373" sldId="533"/>
        </pc:sldMkLst>
        <pc:spChg chg="mod">
          <ac:chgData name="Richard Chalk" userId="287f8aa4f4de1d19" providerId="LiveId" clId="{E3FC098F-8FE9-43D8-87C8-4C8D41B0EE8C}" dt="2023-07-19T13:44:52.278" v="1481" actId="20577"/>
          <ac:spMkLst>
            <pc:docMk/>
            <pc:sldMk cId="502136373" sldId="533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3:44:42.745" v="1480" actId="207"/>
          <ac:spMkLst>
            <pc:docMk/>
            <pc:sldMk cId="502136373" sldId="533"/>
            <ac:spMk id="3" creationId="{173D56EC-57A4-FE19-1901-5242223ADD72}"/>
          </ac:spMkLst>
        </pc:spChg>
        <pc:spChg chg="add del">
          <ac:chgData name="Richard Chalk" userId="287f8aa4f4de1d19" providerId="LiveId" clId="{E3FC098F-8FE9-43D8-87C8-4C8D41B0EE8C}" dt="2023-07-19T06:21:20.762" v="625" actId="478"/>
          <ac:spMkLst>
            <pc:docMk/>
            <pc:sldMk cId="502136373" sldId="533"/>
            <ac:spMk id="8" creationId="{67BD86E0-FDD5-0D7F-FF03-432D28C1619C}"/>
          </ac:spMkLst>
        </pc:spChg>
        <pc:spChg chg="add del">
          <ac:chgData name="Richard Chalk" userId="287f8aa4f4de1d19" providerId="LiveId" clId="{E3FC098F-8FE9-43D8-87C8-4C8D41B0EE8C}" dt="2023-07-19T06:21:22.328" v="627" actId="478"/>
          <ac:spMkLst>
            <pc:docMk/>
            <pc:sldMk cId="502136373" sldId="533"/>
            <ac:spMk id="9" creationId="{1FBD2AA6-8614-BA24-F5CB-C078A3830A71}"/>
          </ac:spMkLst>
        </pc:spChg>
        <pc:spChg chg="add del">
          <ac:chgData name="Richard Chalk" userId="287f8aa4f4de1d19" providerId="LiveId" clId="{E3FC098F-8FE9-43D8-87C8-4C8D41B0EE8C}" dt="2023-07-19T06:27:26.044" v="748" actId="22"/>
          <ac:spMkLst>
            <pc:docMk/>
            <pc:sldMk cId="502136373" sldId="533"/>
            <ac:spMk id="11" creationId="{2E25119E-545D-9D4D-95ED-9FBA70AF1A51}"/>
          </ac:spMkLst>
        </pc:spChg>
        <pc:picChg chg="add del">
          <ac:chgData name="Richard Chalk" userId="287f8aa4f4de1d19" providerId="LiveId" clId="{E3FC098F-8FE9-43D8-87C8-4C8D41B0EE8C}" dt="2023-07-19T06:20:01.032" v="611" actId="478"/>
          <ac:picMkLst>
            <pc:docMk/>
            <pc:sldMk cId="502136373" sldId="533"/>
            <ac:picMk id="1026" creationId="{9D874E4A-E6D1-E8F9-659F-2318F4622A48}"/>
          </ac:picMkLst>
        </pc:picChg>
        <pc:picChg chg="add mod">
          <ac:chgData name="Richard Chalk" userId="287f8aa4f4de1d19" providerId="LiveId" clId="{E3FC098F-8FE9-43D8-87C8-4C8D41B0EE8C}" dt="2023-07-19T06:20:12.695" v="615" actId="1076"/>
          <ac:picMkLst>
            <pc:docMk/>
            <pc:sldMk cId="502136373" sldId="533"/>
            <ac:picMk id="1028" creationId="{12C38E92-9383-7C55-A4B4-544CBCC2C4D6}"/>
          </ac:picMkLst>
        </pc:picChg>
        <pc:picChg chg="add mod">
          <ac:chgData name="Richard Chalk" userId="287f8aa4f4de1d19" providerId="LiveId" clId="{E3FC098F-8FE9-43D8-87C8-4C8D41B0EE8C}" dt="2023-07-19T06:21:59.470" v="639" actId="1076"/>
          <ac:picMkLst>
            <pc:docMk/>
            <pc:sldMk cId="502136373" sldId="533"/>
            <ac:picMk id="1030" creationId="{A169DE91-561F-D90D-3895-CB6D865217F7}"/>
          </ac:picMkLst>
        </pc:picChg>
        <pc:picChg chg="add mod">
          <ac:chgData name="Richard Chalk" userId="287f8aa4f4de1d19" providerId="LiveId" clId="{E3FC098F-8FE9-43D8-87C8-4C8D41B0EE8C}" dt="2023-07-19T06:21:52.140" v="637" actId="1076"/>
          <ac:picMkLst>
            <pc:docMk/>
            <pc:sldMk cId="502136373" sldId="533"/>
            <ac:picMk id="1032" creationId="{D6F11D25-9146-D25D-6181-5D4CCF4482A0}"/>
          </ac:picMkLst>
        </pc:picChg>
        <pc:picChg chg="add mod">
          <ac:chgData name="Richard Chalk" userId="287f8aa4f4de1d19" providerId="LiveId" clId="{E3FC098F-8FE9-43D8-87C8-4C8D41B0EE8C}" dt="2023-07-19T06:21:54.326" v="638" actId="1076"/>
          <ac:picMkLst>
            <pc:docMk/>
            <pc:sldMk cId="502136373" sldId="533"/>
            <ac:picMk id="1038" creationId="{42D7F0EF-9E19-8598-D84F-870147CC938D}"/>
          </ac:picMkLst>
        </pc:picChg>
      </pc:sldChg>
      <pc:sldChg chg="delSp modSp add del mod">
        <pc:chgData name="Richard Chalk" userId="287f8aa4f4de1d19" providerId="LiveId" clId="{E3FC098F-8FE9-43D8-87C8-4C8D41B0EE8C}" dt="2023-07-19T06:17:07.733" v="537" actId="2696"/>
        <pc:sldMkLst>
          <pc:docMk/>
          <pc:sldMk cId="3645877052" sldId="533"/>
        </pc:sldMkLst>
        <pc:spChg chg="mod">
          <ac:chgData name="Richard Chalk" userId="287f8aa4f4de1d19" providerId="LiveId" clId="{E3FC098F-8FE9-43D8-87C8-4C8D41B0EE8C}" dt="2023-07-19T06:16:15.208" v="536" actId="20577"/>
          <ac:spMkLst>
            <pc:docMk/>
            <pc:sldMk cId="3645877052" sldId="533"/>
            <ac:spMk id="7" creationId="{EBD62573-4B50-EAD6-8C7E-C3AE6A9F45B4}"/>
          </ac:spMkLst>
        </pc:spChg>
        <pc:picChg chg="del">
          <ac:chgData name="Richard Chalk" userId="287f8aa4f4de1d19" providerId="LiveId" clId="{E3FC098F-8FE9-43D8-87C8-4C8D41B0EE8C}" dt="2023-07-19T06:16:00.118" v="530" actId="478"/>
          <ac:picMkLst>
            <pc:docMk/>
            <pc:sldMk cId="3645877052" sldId="533"/>
            <ac:picMk id="9" creationId="{E5F9555E-7FC9-837A-2E76-F0E33F3CBCFD}"/>
          </ac:picMkLst>
        </pc:picChg>
        <pc:picChg chg="del">
          <ac:chgData name="Richard Chalk" userId="287f8aa4f4de1d19" providerId="LiveId" clId="{E3FC098F-8FE9-43D8-87C8-4C8D41B0EE8C}" dt="2023-07-19T06:16:00.857" v="531" actId="478"/>
          <ac:picMkLst>
            <pc:docMk/>
            <pc:sldMk cId="3645877052" sldId="533"/>
            <ac:picMk id="13" creationId="{D3ADA694-3183-0623-44AB-46E9C90DC3C1}"/>
          </ac:picMkLst>
        </pc:picChg>
        <pc:picChg chg="del">
          <ac:chgData name="Richard Chalk" userId="287f8aa4f4de1d19" providerId="LiveId" clId="{E3FC098F-8FE9-43D8-87C8-4C8D41B0EE8C}" dt="2023-07-19T06:16:01.619" v="532" actId="478"/>
          <ac:picMkLst>
            <pc:docMk/>
            <pc:sldMk cId="3645877052" sldId="533"/>
            <ac:picMk id="15" creationId="{C0329374-9849-DC49-E427-D054B0C640C7}"/>
          </ac:picMkLst>
        </pc:picChg>
      </pc:sldChg>
      <pc:sldChg chg="addSp delSp modSp add mod modNotesTx">
        <pc:chgData name="Richard Chalk" userId="287f8aa4f4de1d19" providerId="LiveId" clId="{E3FC098F-8FE9-43D8-87C8-4C8D41B0EE8C}" dt="2023-07-20T10:17:31.510" v="7157" actId="20577"/>
        <pc:sldMkLst>
          <pc:docMk/>
          <pc:sldMk cId="1235889856" sldId="534"/>
        </pc:sldMkLst>
        <pc:spChg chg="mod">
          <ac:chgData name="Richard Chalk" userId="287f8aa4f4de1d19" providerId="LiveId" clId="{E3FC098F-8FE9-43D8-87C8-4C8D41B0EE8C}" dt="2023-07-19T13:58:53.405" v="1635" actId="207"/>
          <ac:spMkLst>
            <pc:docMk/>
            <pc:sldMk cId="1235889856" sldId="534"/>
            <ac:spMk id="2" creationId="{2CED0939-2445-F1A3-21AE-0A535344DD5D}"/>
          </ac:spMkLst>
        </pc:spChg>
        <pc:spChg chg="add del mod">
          <ac:chgData name="Richard Chalk" userId="287f8aa4f4de1d19" providerId="LiveId" clId="{E3FC098F-8FE9-43D8-87C8-4C8D41B0EE8C}" dt="2023-07-19T13:51:54.342" v="1540" actId="478"/>
          <ac:spMkLst>
            <pc:docMk/>
            <pc:sldMk cId="1235889856" sldId="534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10:17:31.510" v="7157" actId="20577"/>
          <ac:spMkLst>
            <pc:docMk/>
            <pc:sldMk cId="1235889856" sldId="534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19T13:45:45.803" v="1484" actId="478"/>
          <ac:spMkLst>
            <pc:docMk/>
            <pc:sldMk cId="1235889856" sldId="534"/>
            <ac:spMk id="8" creationId="{C52819AC-67A7-8BDB-0E7E-F2D3C78ABC40}"/>
          </ac:spMkLst>
        </pc:spChg>
        <pc:spChg chg="add mod">
          <ac:chgData name="Richard Chalk" userId="287f8aa4f4de1d19" providerId="LiveId" clId="{E3FC098F-8FE9-43D8-87C8-4C8D41B0EE8C}" dt="2023-07-19T13:52:37.233" v="1554" actId="14100"/>
          <ac:spMkLst>
            <pc:docMk/>
            <pc:sldMk cId="1235889856" sldId="534"/>
            <ac:spMk id="10" creationId="{EBC4538A-04DD-7030-B0B1-7CF79376EA5F}"/>
          </ac:spMkLst>
        </pc:spChg>
        <pc:spChg chg="add mod">
          <ac:chgData name="Richard Chalk" userId="287f8aa4f4de1d19" providerId="LiveId" clId="{E3FC098F-8FE9-43D8-87C8-4C8D41B0EE8C}" dt="2023-07-19T13:54:47.683" v="1593" actId="20577"/>
          <ac:spMkLst>
            <pc:docMk/>
            <pc:sldMk cId="1235889856" sldId="534"/>
            <ac:spMk id="11" creationId="{15066BB9-5584-B434-6E99-A135E9FCB81A}"/>
          </ac:spMkLst>
        </pc:spChg>
        <pc:spChg chg="add mod">
          <ac:chgData name="Richard Chalk" userId="287f8aa4f4de1d19" providerId="LiveId" clId="{E3FC098F-8FE9-43D8-87C8-4C8D41B0EE8C}" dt="2023-07-19T13:55:11.478" v="1602" actId="14100"/>
          <ac:spMkLst>
            <pc:docMk/>
            <pc:sldMk cId="1235889856" sldId="534"/>
            <ac:spMk id="12" creationId="{794EB189-43E6-4E51-DFAA-165C1697C240}"/>
          </ac:spMkLst>
        </pc:spChg>
        <pc:spChg chg="add mod">
          <ac:chgData name="Richard Chalk" userId="287f8aa4f4de1d19" providerId="LiveId" clId="{E3FC098F-8FE9-43D8-87C8-4C8D41B0EE8C}" dt="2023-07-19T13:55:33.852" v="1623" actId="1037"/>
          <ac:spMkLst>
            <pc:docMk/>
            <pc:sldMk cId="1235889856" sldId="534"/>
            <ac:spMk id="14" creationId="{72A64BBA-856D-E953-4F92-1EC6A9B7FA1D}"/>
          </ac:spMkLst>
        </pc:spChg>
        <pc:spChg chg="add mod">
          <ac:chgData name="Richard Chalk" userId="287f8aa4f4de1d19" providerId="LiveId" clId="{E3FC098F-8FE9-43D8-87C8-4C8D41B0EE8C}" dt="2023-07-19T13:58:02.710" v="1628" actId="14100"/>
          <ac:spMkLst>
            <pc:docMk/>
            <pc:sldMk cId="1235889856" sldId="534"/>
            <ac:spMk id="16" creationId="{448C6EA9-A892-5122-748F-CC798E3162A1}"/>
          </ac:spMkLst>
        </pc:spChg>
        <pc:spChg chg="add mod">
          <ac:chgData name="Richard Chalk" userId="287f8aa4f4de1d19" providerId="LiveId" clId="{E3FC098F-8FE9-43D8-87C8-4C8D41B0EE8C}" dt="2023-07-19T14:00:19.191" v="1675" actId="20577"/>
          <ac:spMkLst>
            <pc:docMk/>
            <pc:sldMk cId="1235889856" sldId="534"/>
            <ac:spMk id="17" creationId="{0178DFCF-7DD8-D79B-949F-950655479FCD}"/>
          </ac:spMkLst>
        </pc:spChg>
        <pc:spChg chg="add mod">
          <ac:chgData name="Richard Chalk" userId="287f8aa4f4de1d19" providerId="LiveId" clId="{E3FC098F-8FE9-43D8-87C8-4C8D41B0EE8C}" dt="2023-07-19T14:00:00.012" v="1670" actId="1036"/>
          <ac:spMkLst>
            <pc:docMk/>
            <pc:sldMk cId="1235889856" sldId="534"/>
            <ac:spMk id="18" creationId="{7345FFAD-AA36-4DF1-2CF6-406F5678296D}"/>
          </ac:spMkLst>
        </pc:spChg>
        <pc:spChg chg="add mod">
          <ac:chgData name="Richard Chalk" userId="287f8aa4f4de1d19" providerId="LiveId" clId="{E3FC098F-8FE9-43D8-87C8-4C8D41B0EE8C}" dt="2023-07-19T14:00:50.913" v="1682" actId="1038"/>
          <ac:spMkLst>
            <pc:docMk/>
            <pc:sldMk cId="1235889856" sldId="534"/>
            <ac:spMk id="21" creationId="{4B04AD9A-388F-971A-1DD9-EF317BF59DF4}"/>
          </ac:spMkLst>
        </pc:spChg>
        <pc:picChg chg="del">
          <ac:chgData name="Richard Chalk" userId="287f8aa4f4de1d19" providerId="LiveId" clId="{E3FC098F-8FE9-43D8-87C8-4C8D41B0EE8C}" dt="2023-07-19T13:46:21.830" v="1487" actId="478"/>
          <ac:picMkLst>
            <pc:docMk/>
            <pc:sldMk cId="1235889856" sldId="534"/>
            <ac:picMk id="9" creationId="{E5F9555E-7FC9-837A-2E76-F0E33F3CBCFD}"/>
          </ac:picMkLst>
        </pc:picChg>
        <pc:picChg chg="del">
          <ac:chgData name="Richard Chalk" userId="287f8aa4f4de1d19" providerId="LiveId" clId="{E3FC098F-8FE9-43D8-87C8-4C8D41B0EE8C}" dt="2023-07-19T13:46:20.485" v="1485" actId="478"/>
          <ac:picMkLst>
            <pc:docMk/>
            <pc:sldMk cId="1235889856" sldId="534"/>
            <ac:picMk id="13" creationId="{D3ADA694-3183-0623-44AB-46E9C90DC3C1}"/>
          </ac:picMkLst>
        </pc:picChg>
        <pc:picChg chg="del">
          <ac:chgData name="Richard Chalk" userId="287f8aa4f4de1d19" providerId="LiveId" clId="{E3FC098F-8FE9-43D8-87C8-4C8D41B0EE8C}" dt="2023-07-19T13:46:21.123" v="1486" actId="478"/>
          <ac:picMkLst>
            <pc:docMk/>
            <pc:sldMk cId="1235889856" sldId="534"/>
            <ac:picMk id="15" creationId="{C0329374-9849-DC49-E427-D054B0C640C7}"/>
          </ac:picMkLst>
        </pc:picChg>
        <pc:picChg chg="add del mod">
          <ac:chgData name="Richard Chalk" userId="287f8aa4f4de1d19" providerId="LiveId" clId="{E3FC098F-8FE9-43D8-87C8-4C8D41B0EE8C}" dt="2023-07-19T13:51:33.590" v="1536" actId="478"/>
          <ac:picMkLst>
            <pc:docMk/>
            <pc:sldMk cId="1235889856" sldId="534"/>
            <ac:picMk id="7170" creationId="{70B2EFF4-4F08-88AA-BAB4-C816731A8136}"/>
          </ac:picMkLst>
        </pc:picChg>
        <pc:picChg chg="add mod">
          <ac:chgData name="Richard Chalk" userId="287f8aa4f4de1d19" providerId="LiveId" clId="{E3FC098F-8FE9-43D8-87C8-4C8D41B0EE8C}" dt="2023-07-19T13:52:02.745" v="1542" actId="1076"/>
          <ac:picMkLst>
            <pc:docMk/>
            <pc:sldMk cId="1235889856" sldId="534"/>
            <ac:picMk id="7172" creationId="{8237C417-7DA7-3D97-388D-320D46FE3648}"/>
          </ac:picMkLst>
        </pc:picChg>
        <pc:picChg chg="add mod">
          <ac:chgData name="Richard Chalk" userId="287f8aa4f4de1d19" providerId="LiveId" clId="{E3FC098F-8FE9-43D8-87C8-4C8D41B0EE8C}" dt="2023-07-19T14:11:52.340" v="1770" actId="1037"/>
          <ac:picMkLst>
            <pc:docMk/>
            <pc:sldMk cId="1235889856" sldId="534"/>
            <ac:picMk id="7174" creationId="{ABF73E3A-9AF4-28BC-7662-71841739C4CE}"/>
          </ac:picMkLst>
        </pc:picChg>
        <pc:cxnChg chg="add mod">
          <ac:chgData name="Richard Chalk" userId="287f8aa4f4de1d19" providerId="LiveId" clId="{E3FC098F-8FE9-43D8-87C8-4C8D41B0EE8C}" dt="2023-07-19T14:00:14.081" v="1673" actId="1582"/>
          <ac:cxnSpMkLst>
            <pc:docMk/>
            <pc:sldMk cId="1235889856" sldId="534"/>
            <ac:cxnSpMk id="20" creationId="{967E3EC8-78A0-B3DE-CC00-7E6C3CDDBFE6}"/>
          </ac:cxnSpMkLst>
        </pc:cxnChg>
        <pc:cxnChg chg="add mod">
          <ac:chgData name="Richard Chalk" userId="287f8aa4f4de1d19" providerId="LiveId" clId="{E3FC098F-8FE9-43D8-87C8-4C8D41B0EE8C}" dt="2023-07-19T14:01:03.901" v="1684" actId="14100"/>
          <ac:cxnSpMkLst>
            <pc:docMk/>
            <pc:sldMk cId="1235889856" sldId="534"/>
            <ac:cxnSpMk id="22" creationId="{80C0C1C4-CFEB-4F81-854E-2778031073F5}"/>
          </ac:cxnSpMkLst>
        </pc:cxnChg>
      </pc:sldChg>
      <pc:sldChg chg="addSp delSp modSp add mod modNotesTx">
        <pc:chgData name="Richard Chalk" userId="287f8aa4f4de1d19" providerId="LiveId" clId="{E3FC098F-8FE9-43D8-87C8-4C8D41B0EE8C}" dt="2023-07-19T13:45:20.484" v="1483" actId="12"/>
        <pc:sldMkLst>
          <pc:docMk/>
          <pc:sldMk cId="2914032141" sldId="535"/>
        </pc:sldMkLst>
        <pc:spChg chg="mod">
          <ac:chgData name="Richard Chalk" userId="287f8aa4f4de1d19" providerId="LiveId" clId="{E3FC098F-8FE9-43D8-87C8-4C8D41B0EE8C}" dt="2023-07-19T06:30:42.315" v="792" actId="113"/>
          <ac:spMkLst>
            <pc:docMk/>
            <pc:sldMk cId="2914032141" sldId="535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06:31:29.452" v="806" actId="20577"/>
          <ac:spMkLst>
            <pc:docMk/>
            <pc:sldMk cId="2914032141" sldId="535"/>
            <ac:spMk id="3" creationId="{173D56EC-57A4-FE19-1901-5242223ADD72}"/>
          </ac:spMkLst>
        </pc:spChg>
        <pc:picChg chg="del">
          <ac:chgData name="Richard Chalk" userId="287f8aa4f4de1d19" providerId="LiveId" clId="{E3FC098F-8FE9-43D8-87C8-4C8D41B0EE8C}" dt="2023-07-19T06:31:35.096" v="807" actId="478"/>
          <ac:picMkLst>
            <pc:docMk/>
            <pc:sldMk cId="2914032141" sldId="535"/>
            <ac:picMk id="5" creationId="{6325E9FD-CB31-18CC-9788-1DF96F31E1FE}"/>
          </ac:picMkLst>
        </pc:picChg>
        <pc:picChg chg="del">
          <ac:chgData name="Richard Chalk" userId="287f8aa4f4de1d19" providerId="LiveId" clId="{E3FC098F-8FE9-43D8-87C8-4C8D41B0EE8C}" dt="2023-07-19T06:29:09.014" v="771" actId="478"/>
          <ac:picMkLst>
            <pc:docMk/>
            <pc:sldMk cId="2914032141" sldId="535"/>
            <ac:picMk id="1028" creationId="{12C38E92-9383-7C55-A4B4-544CBCC2C4D6}"/>
          </ac:picMkLst>
        </pc:picChg>
        <pc:picChg chg="del">
          <ac:chgData name="Richard Chalk" userId="287f8aa4f4de1d19" providerId="LiveId" clId="{E3FC098F-8FE9-43D8-87C8-4C8D41B0EE8C}" dt="2023-07-19T06:29:08.443" v="770" actId="478"/>
          <ac:picMkLst>
            <pc:docMk/>
            <pc:sldMk cId="2914032141" sldId="535"/>
            <ac:picMk id="1030" creationId="{A169DE91-561F-D90D-3895-CB6D865217F7}"/>
          </ac:picMkLst>
        </pc:picChg>
        <pc:picChg chg="del">
          <ac:chgData name="Richard Chalk" userId="287f8aa4f4de1d19" providerId="LiveId" clId="{E3FC098F-8FE9-43D8-87C8-4C8D41B0EE8C}" dt="2023-07-19T06:29:06.704" v="768" actId="478"/>
          <ac:picMkLst>
            <pc:docMk/>
            <pc:sldMk cId="2914032141" sldId="535"/>
            <ac:picMk id="1032" creationId="{D6F11D25-9146-D25D-6181-5D4CCF4482A0}"/>
          </ac:picMkLst>
        </pc:picChg>
        <pc:picChg chg="del">
          <ac:chgData name="Richard Chalk" userId="287f8aa4f4de1d19" providerId="LiveId" clId="{E3FC098F-8FE9-43D8-87C8-4C8D41B0EE8C}" dt="2023-07-19T06:29:07.794" v="769" actId="478"/>
          <ac:picMkLst>
            <pc:docMk/>
            <pc:sldMk cId="2914032141" sldId="535"/>
            <ac:picMk id="1038" creationId="{42D7F0EF-9E19-8598-D84F-870147CC938D}"/>
          </ac:picMkLst>
        </pc:picChg>
        <pc:picChg chg="add mod">
          <ac:chgData name="Richard Chalk" userId="287f8aa4f4de1d19" providerId="LiveId" clId="{E3FC098F-8FE9-43D8-87C8-4C8D41B0EE8C}" dt="2023-07-19T06:31:40.164" v="808" actId="14100"/>
          <ac:picMkLst>
            <pc:docMk/>
            <pc:sldMk cId="2914032141" sldId="535"/>
            <ac:picMk id="2050" creationId="{0EEC7EEB-4C10-02C4-717F-998183114408}"/>
          </ac:picMkLst>
        </pc:picChg>
      </pc:sldChg>
      <pc:sldChg chg="add ord">
        <pc:chgData name="Richard Chalk" userId="287f8aa4f4de1d19" providerId="LiveId" clId="{E3FC098F-8FE9-43D8-87C8-4C8D41B0EE8C}" dt="2023-07-19T14:08:43.469" v="1701"/>
        <pc:sldMkLst>
          <pc:docMk/>
          <pc:sldMk cId="1964049909" sldId="536"/>
        </pc:sldMkLst>
      </pc:sldChg>
      <pc:sldChg chg="addSp delSp modSp add mod">
        <pc:chgData name="Richard Chalk" userId="287f8aa4f4de1d19" providerId="LiveId" clId="{E3FC098F-8FE9-43D8-87C8-4C8D41B0EE8C}" dt="2023-07-19T18:54:52.108" v="3548" actId="207"/>
        <pc:sldMkLst>
          <pc:docMk/>
          <pc:sldMk cId="490169108" sldId="537"/>
        </pc:sldMkLst>
        <pc:spChg chg="mod">
          <ac:chgData name="Richard Chalk" userId="287f8aa4f4de1d19" providerId="LiveId" clId="{E3FC098F-8FE9-43D8-87C8-4C8D41B0EE8C}" dt="2023-07-19T14:18:57.657" v="1907" actId="113"/>
          <ac:spMkLst>
            <pc:docMk/>
            <pc:sldMk cId="490169108" sldId="537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4:18:22.587" v="1900" actId="14100"/>
          <ac:spMkLst>
            <pc:docMk/>
            <pc:sldMk cId="490169108" sldId="537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19T14:09:14.522" v="1713" actId="20577"/>
          <ac:spMkLst>
            <pc:docMk/>
            <pc:sldMk cId="490169108" sldId="537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19T14:09:44.115" v="1714" actId="478"/>
          <ac:spMkLst>
            <pc:docMk/>
            <pc:sldMk cId="490169108" sldId="537"/>
            <ac:spMk id="8" creationId="{ED2F839E-2257-E66C-DF04-23DA30640E8D}"/>
          </ac:spMkLst>
        </pc:spChg>
        <pc:spChg chg="add mod">
          <ac:chgData name="Richard Chalk" userId="287f8aa4f4de1d19" providerId="LiveId" clId="{E3FC098F-8FE9-43D8-87C8-4C8D41B0EE8C}" dt="2023-07-19T18:54:52.108" v="3548" actId="207"/>
          <ac:spMkLst>
            <pc:docMk/>
            <pc:sldMk cId="490169108" sldId="537"/>
            <ac:spMk id="11" creationId="{289240D9-2B35-5205-24FE-A65573DEA281}"/>
          </ac:spMkLst>
        </pc:spChg>
        <pc:picChg chg="add mod">
          <ac:chgData name="Richard Chalk" userId="287f8aa4f4de1d19" providerId="LiveId" clId="{E3FC098F-8FE9-43D8-87C8-4C8D41B0EE8C}" dt="2023-07-19T14:13:39.053" v="1825"/>
          <ac:picMkLst>
            <pc:docMk/>
            <pc:sldMk cId="490169108" sldId="537"/>
            <ac:picMk id="9" creationId="{3FD9DE2C-01D6-9D6D-26E4-DA2F4D182203}"/>
          </ac:picMkLst>
        </pc:picChg>
        <pc:picChg chg="add mod">
          <ac:chgData name="Richard Chalk" userId="287f8aa4f4de1d19" providerId="LiveId" clId="{E3FC098F-8FE9-43D8-87C8-4C8D41B0EE8C}" dt="2023-07-19T14:13:45.742" v="1827" actId="167"/>
          <ac:picMkLst>
            <pc:docMk/>
            <pc:sldMk cId="490169108" sldId="537"/>
            <ac:picMk id="10" creationId="{432DAA5A-3895-79F7-7F4A-288A8280420A}"/>
          </ac:picMkLst>
        </pc:picChg>
        <pc:picChg chg="add mod">
          <ac:chgData name="Richard Chalk" userId="287f8aa4f4de1d19" providerId="LiveId" clId="{E3FC098F-8FE9-43D8-87C8-4C8D41B0EE8C}" dt="2023-07-19T14:23:28.614" v="2008" actId="1076"/>
          <ac:picMkLst>
            <pc:docMk/>
            <pc:sldMk cId="490169108" sldId="537"/>
            <ac:picMk id="12" creationId="{50999DFC-D2F1-6677-CFF7-1B436CB93C24}"/>
          </ac:picMkLst>
        </pc:picChg>
      </pc:sldChg>
      <pc:sldChg chg="add del">
        <pc:chgData name="Richard Chalk" userId="287f8aa4f4de1d19" providerId="LiveId" clId="{E3FC098F-8FE9-43D8-87C8-4C8D41B0EE8C}" dt="2023-07-19T10:08:22.572" v="1236"/>
        <pc:sldMkLst>
          <pc:docMk/>
          <pc:sldMk cId="2701936146" sldId="537"/>
        </pc:sldMkLst>
      </pc:sldChg>
      <pc:sldChg chg="addSp delSp modSp add mod">
        <pc:chgData name="Richard Chalk" userId="287f8aa4f4de1d19" providerId="LiveId" clId="{E3FC098F-8FE9-43D8-87C8-4C8D41B0EE8C}" dt="2023-07-19T14:18:14.777" v="1897" actId="20577"/>
        <pc:sldMkLst>
          <pc:docMk/>
          <pc:sldMk cId="1201188176" sldId="538"/>
        </pc:sldMkLst>
        <pc:spChg chg="mod">
          <ac:chgData name="Richard Chalk" userId="287f8aa4f4de1d19" providerId="LiveId" clId="{E3FC098F-8FE9-43D8-87C8-4C8D41B0EE8C}" dt="2023-07-19T14:18:14.777" v="1897" actId="20577"/>
          <ac:spMkLst>
            <pc:docMk/>
            <pc:sldMk cId="1201188176" sldId="538"/>
            <ac:spMk id="2" creationId="{2CED0939-2445-F1A3-21AE-0A535344DD5D}"/>
          </ac:spMkLst>
        </pc:spChg>
        <pc:spChg chg="del mod">
          <ac:chgData name="Richard Chalk" userId="287f8aa4f4de1d19" providerId="LiveId" clId="{E3FC098F-8FE9-43D8-87C8-4C8D41B0EE8C}" dt="2023-07-19T14:15:05.530" v="1847" actId="478"/>
          <ac:spMkLst>
            <pc:docMk/>
            <pc:sldMk cId="1201188176" sldId="538"/>
            <ac:spMk id="7" creationId="{EBD62573-4B50-EAD6-8C7E-C3AE6A9F45B4}"/>
          </ac:spMkLst>
        </pc:spChg>
        <pc:spChg chg="add mod">
          <ac:chgData name="Richard Chalk" userId="287f8aa4f4de1d19" providerId="LiveId" clId="{E3FC098F-8FE9-43D8-87C8-4C8D41B0EE8C}" dt="2023-07-19T14:15:05.904" v="1848"/>
          <ac:spMkLst>
            <pc:docMk/>
            <pc:sldMk cId="1201188176" sldId="538"/>
            <ac:spMk id="8" creationId="{8DD6A744-4822-08AD-BB65-7C0936FAF55D}"/>
          </ac:spMkLst>
        </pc:spChg>
        <pc:picChg chg="add mod">
          <ac:chgData name="Richard Chalk" userId="287f8aa4f4de1d19" providerId="LiveId" clId="{E3FC098F-8FE9-43D8-87C8-4C8D41B0EE8C}" dt="2023-07-19T14:11:54.073" v="1771"/>
          <ac:picMkLst>
            <pc:docMk/>
            <pc:sldMk cId="1201188176" sldId="538"/>
            <ac:picMk id="3" creationId="{6B621D9A-AEF7-8EC3-AA70-9382F8A25510}"/>
          </ac:picMkLst>
        </pc:picChg>
        <pc:picChg chg="add mod">
          <ac:chgData name="Richard Chalk" userId="287f8aa4f4de1d19" providerId="LiveId" clId="{E3FC098F-8FE9-43D8-87C8-4C8D41B0EE8C}" dt="2023-07-19T14:15:05.904" v="1848"/>
          <ac:picMkLst>
            <pc:docMk/>
            <pc:sldMk cId="1201188176" sldId="538"/>
            <ac:picMk id="9" creationId="{82AFE7AB-B851-C07D-B873-3D1174805B55}"/>
          </ac:picMkLst>
        </pc:picChg>
      </pc:sldChg>
      <pc:sldChg chg="modSp add del mod">
        <pc:chgData name="Richard Chalk" userId="287f8aa4f4de1d19" providerId="LiveId" clId="{E3FC098F-8FE9-43D8-87C8-4C8D41B0EE8C}" dt="2023-07-19T14:01:31.773" v="1687" actId="47"/>
        <pc:sldMkLst>
          <pc:docMk/>
          <pc:sldMk cId="1276910916" sldId="538"/>
        </pc:sldMkLst>
        <pc:spChg chg="mod">
          <ac:chgData name="Richard Chalk" userId="287f8aa4f4de1d19" providerId="LiveId" clId="{E3FC098F-8FE9-43D8-87C8-4C8D41B0EE8C}" dt="2023-07-19T14:01:23.863" v="1685" actId="21"/>
          <ac:spMkLst>
            <pc:docMk/>
            <pc:sldMk cId="1276910916" sldId="538"/>
            <ac:spMk id="3" creationId="{173D56EC-57A4-FE19-1901-5242223ADD72}"/>
          </ac:spMkLst>
        </pc:spChg>
      </pc:sldChg>
      <pc:sldChg chg="addSp delSp modSp add mod modNotesTx">
        <pc:chgData name="Richard Chalk" userId="287f8aa4f4de1d19" providerId="LiveId" clId="{E3FC098F-8FE9-43D8-87C8-4C8D41B0EE8C}" dt="2023-07-19T14:26:24.572" v="2087" actId="20577"/>
        <pc:sldMkLst>
          <pc:docMk/>
          <pc:sldMk cId="1798859915" sldId="539"/>
        </pc:sldMkLst>
        <pc:spChg chg="mod">
          <ac:chgData name="Richard Chalk" userId="287f8aa4f4de1d19" providerId="LiveId" clId="{E3FC098F-8FE9-43D8-87C8-4C8D41B0EE8C}" dt="2023-07-19T14:26:24.572" v="2087" actId="20577"/>
          <ac:spMkLst>
            <pc:docMk/>
            <pc:sldMk cId="1798859915" sldId="539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4:14:56.669" v="1846" actId="20577"/>
          <ac:spMkLst>
            <pc:docMk/>
            <pc:sldMk cId="1798859915" sldId="539"/>
            <ac:spMk id="7" creationId="{EBD62573-4B50-EAD6-8C7E-C3AE6A9F45B4}"/>
          </ac:spMkLst>
        </pc:spChg>
        <pc:spChg chg="del">
          <ac:chgData name="Richard Chalk" userId="287f8aa4f4de1d19" providerId="LiveId" clId="{E3FC098F-8FE9-43D8-87C8-4C8D41B0EE8C}" dt="2023-07-19T14:23:02.801" v="1998" actId="478"/>
          <ac:spMkLst>
            <pc:docMk/>
            <pc:sldMk cId="1798859915" sldId="539"/>
            <ac:spMk id="10" creationId="{EBC4538A-04DD-7030-B0B1-7CF79376EA5F}"/>
          </ac:spMkLst>
        </pc:spChg>
        <pc:spChg chg="del mod">
          <ac:chgData name="Richard Chalk" userId="287f8aa4f4de1d19" providerId="LiveId" clId="{E3FC098F-8FE9-43D8-87C8-4C8D41B0EE8C}" dt="2023-07-19T14:23:03.738" v="1999" actId="478"/>
          <ac:spMkLst>
            <pc:docMk/>
            <pc:sldMk cId="1798859915" sldId="539"/>
            <ac:spMk id="11" creationId="{15066BB9-5584-B434-6E99-A135E9FCB81A}"/>
          </ac:spMkLst>
        </pc:spChg>
        <pc:spChg chg="del">
          <ac:chgData name="Richard Chalk" userId="287f8aa4f4de1d19" providerId="LiveId" clId="{E3FC098F-8FE9-43D8-87C8-4C8D41B0EE8C}" dt="2023-07-19T14:23:05.949" v="2001" actId="478"/>
          <ac:spMkLst>
            <pc:docMk/>
            <pc:sldMk cId="1798859915" sldId="539"/>
            <ac:spMk id="12" creationId="{794EB189-43E6-4E51-DFAA-165C1697C240}"/>
          </ac:spMkLst>
        </pc:spChg>
        <pc:spChg chg="del">
          <ac:chgData name="Richard Chalk" userId="287f8aa4f4de1d19" providerId="LiveId" clId="{E3FC098F-8FE9-43D8-87C8-4C8D41B0EE8C}" dt="2023-07-19T14:23:05.115" v="2000" actId="478"/>
          <ac:spMkLst>
            <pc:docMk/>
            <pc:sldMk cId="1798859915" sldId="539"/>
            <ac:spMk id="14" creationId="{72A64BBA-856D-E953-4F92-1EC6A9B7FA1D}"/>
          </ac:spMkLst>
        </pc:spChg>
        <pc:spChg chg="del">
          <ac:chgData name="Richard Chalk" userId="287f8aa4f4de1d19" providerId="LiveId" clId="{E3FC098F-8FE9-43D8-87C8-4C8D41B0EE8C}" dt="2023-07-19T14:22:59.997" v="1995" actId="478"/>
          <ac:spMkLst>
            <pc:docMk/>
            <pc:sldMk cId="1798859915" sldId="539"/>
            <ac:spMk id="16" creationId="{448C6EA9-A892-5122-748F-CC798E3162A1}"/>
          </ac:spMkLst>
        </pc:spChg>
        <pc:spChg chg="del">
          <ac:chgData name="Richard Chalk" userId="287f8aa4f4de1d19" providerId="LiveId" clId="{E3FC098F-8FE9-43D8-87C8-4C8D41B0EE8C}" dt="2023-07-19T14:23:07.514" v="2003" actId="478"/>
          <ac:spMkLst>
            <pc:docMk/>
            <pc:sldMk cId="1798859915" sldId="539"/>
            <ac:spMk id="17" creationId="{0178DFCF-7DD8-D79B-949F-950655479FCD}"/>
          </ac:spMkLst>
        </pc:spChg>
        <pc:spChg chg="del">
          <ac:chgData name="Richard Chalk" userId="287f8aa4f4de1d19" providerId="LiveId" clId="{E3FC098F-8FE9-43D8-87C8-4C8D41B0EE8C}" dt="2023-07-19T14:23:06.810" v="2002" actId="478"/>
          <ac:spMkLst>
            <pc:docMk/>
            <pc:sldMk cId="1798859915" sldId="539"/>
            <ac:spMk id="18" creationId="{7345FFAD-AA36-4DF1-2CF6-406F5678296D}"/>
          </ac:spMkLst>
        </pc:spChg>
        <pc:spChg chg="del">
          <ac:chgData name="Richard Chalk" userId="287f8aa4f4de1d19" providerId="LiveId" clId="{E3FC098F-8FE9-43D8-87C8-4C8D41B0EE8C}" dt="2023-07-19T14:23:10.016" v="2006" actId="478"/>
          <ac:spMkLst>
            <pc:docMk/>
            <pc:sldMk cId="1798859915" sldId="539"/>
            <ac:spMk id="21" creationId="{4B04AD9A-388F-971A-1DD9-EF317BF59DF4}"/>
          </ac:spMkLst>
        </pc:spChg>
        <pc:spChg chg="add del">
          <ac:chgData name="Richard Chalk" userId="287f8aa4f4de1d19" providerId="LiveId" clId="{E3FC098F-8FE9-43D8-87C8-4C8D41B0EE8C}" dt="2023-07-19T14:19:06.146" v="1908" actId="478"/>
          <ac:spMkLst>
            <pc:docMk/>
            <pc:sldMk cId="1798859915" sldId="539"/>
            <ac:spMk id="23" creationId="{2709F928-81EA-8174-9444-FA782EDEDE6E}"/>
          </ac:spMkLst>
        </pc:spChg>
        <pc:picChg chg="add mod">
          <ac:chgData name="Richard Chalk" userId="287f8aa4f4de1d19" providerId="LiveId" clId="{E3FC098F-8FE9-43D8-87C8-4C8D41B0EE8C}" dt="2023-07-19T14:13:29.322" v="1824" actId="1076"/>
          <ac:picMkLst>
            <pc:docMk/>
            <pc:sldMk cId="1798859915" sldId="539"/>
            <ac:picMk id="8" creationId="{03DDC474-BF92-A4F9-AADB-DDE806192008}"/>
          </ac:picMkLst>
        </pc:picChg>
        <pc:picChg chg="add del">
          <ac:chgData name="Richard Chalk" userId="287f8aa4f4de1d19" providerId="LiveId" clId="{E3FC098F-8FE9-43D8-87C8-4C8D41B0EE8C}" dt="2023-07-19T14:14:43.418" v="1833" actId="478"/>
          <ac:picMkLst>
            <pc:docMk/>
            <pc:sldMk cId="1798859915" sldId="539"/>
            <ac:picMk id="13" creationId="{5F9B6BF1-4993-1D27-ADE3-5F255D67BBFD}"/>
          </ac:picMkLst>
        </pc:picChg>
        <pc:picChg chg="add mod">
          <ac:chgData name="Richard Chalk" userId="287f8aa4f4de1d19" providerId="LiveId" clId="{E3FC098F-8FE9-43D8-87C8-4C8D41B0EE8C}" dt="2023-07-19T14:14:52.150" v="1836" actId="1076"/>
          <ac:picMkLst>
            <pc:docMk/>
            <pc:sldMk cId="1798859915" sldId="539"/>
            <ac:picMk id="19" creationId="{2CC49AFA-7B92-90BD-E364-E4B211B4E76F}"/>
          </ac:picMkLst>
        </pc:picChg>
        <pc:picChg chg="add mod">
          <ac:chgData name="Richard Chalk" userId="287f8aa4f4de1d19" providerId="LiveId" clId="{E3FC098F-8FE9-43D8-87C8-4C8D41B0EE8C}" dt="2023-07-19T14:25:02.430" v="2063" actId="1076"/>
          <ac:picMkLst>
            <pc:docMk/>
            <pc:sldMk cId="1798859915" sldId="539"/>
            <ac:picMk id="25" creationId="{39CC15BC-6688-190C-F5C2-E518BA451059}"/>
          </ac:picMkLst>
        </pc:picChg>
        <pc:picChg chg="del">
          <ac:chgData name="Richard Chalk" userId="287f8aa4f4de1d19" providerId="LiveId" clId="{E3FC098F-8FE9-43D8-87C8-4C8D41B0EE8C}" dt="2023-07-19T14:23:00.837" v="1996" actId="478"/>
          <ac:picMkLst>
            <pc:docMk/>
            <pc:sldMk cId="1798859915" sldId="539"/>
            <ac:picMk id="7172" creationId="{8237C417-7DA7-3D97-388D-320D46FE3648}"/>
          </ac:picMkLst>
        </pc:picChg>
        <pc:picChg chg="add del">
          <ac:chgData name="Richard Chalk" userId="287f8aa4f4de1d19" providerId="LiveId" clId="{E3FC098F-8FE9-43D8-87C8-4C8D41B0EE8C}" dt="2023-07-19T14:14:25.704" v="1830" actId="21"/>
          <ac:picMkLst>
            <pc:docMk/>
            <pc:sldMk cId="1798859915" sldId="539"/>
            <ac:picMk id="12290" creationId="{4BB62A13-C07E-FBD0-C24E-779E4B105CEE}"/>
          </ac:picMkLst>
        </pc:picChg>
        <pc:picChg chg="add del mod">
          <ac:chgData name="Richard Chalk" userId="287f8aa4f4de1d19" providerId="LiveId" clId="{E3FC098F-8FE9-43D8-87C8-4C8D41B0EE8C}" dt="2023-07-19T14:25:00.205" v="2062" actId="478"/>
          <ac:picMkLst>
            <pc:docMk/>
            <pc:sldMk cId="1798859915" sldId="539"/>
            <ac:picMk id="12292" creationId="{D4A3BD51-EB7F-1AFB-0BDD-10387970CC80}"/>
          </ac:picMkLst>
        </pc:picChg>
        <pc:picChg chg="add mod">
          <ac:chgData name="Richard Chalk" userId="287f8aa4f4de1d19" providerId="LiveId" clId="{E3FC098F-8FE9-43D8-87C8-4C8D41B0EE8C}" dt="2023-07-19T14:26:08.108" v="2072" actId="166"/>
          <ac:picMkLst>
            <pc:docMk/>
            <pc:sldMk cId="1798859915" sldId="539"/>
            <ac:picMk id="12294" creationId="{6FD88DAD-C095-2982-C101-C80B8C503F05}"/>
          </ac:picMkLst>
        </pc:picChg>
        <pc:picChg chg="add mod">
          <ac:chgData name="Richard Chalk" userId="287f8aa4f4de1d19" providerId="LiveId" clId="{E3FC098F-8FE9-43D8-87C8-4C8D41B0EE8C}" dt="2023-07-19T14:26:02.162" v="2071" actId="1076"/>
          <ac:picMkLst>
            <pc:docMk/>
            <pc:sldMk cId="1798859915" sldId="539"/>
            <ac:picMk id="12296" creationId="{F791B8F7-C277-F3F2-1A83-DCF776ADEAF3}"/>
          </ac:picMkLst>
        </pc:picChg>
        <pc:cxnChg chg="del mod">
          <ac:chgData name="Richard Chalk" userId="287f8aa4f4de1d19" providerId="LiveId" clId="{E3FC098F-8FE9-43D8-87C8-4C8D41B0EE8C}" dt="2023-07-19T14:23:08.219" v="2004" actId="478"/>
          <ac:cxnSpMkLst>
            <pc:docMk/>
            <pc:sldMk cId="1798859915" sldId="539"/>
            <ac:cxnSpMk id="20" creationId="{967E3EC8-78A0-B3DE-CC00-7E6C3CDDBFE6}"/>
          </ac:cxnSpMkLst>
        </pc:cxnChg>
        <pc:cxnChg chg="del mod">
          <ac:chgData name="Richard Chalk" userId="287f8aa4f4de1d19" providerId="LiveId" clId="{E3FC098F-8FE9-43D8-87C8-4C8D41B0EE8C}" dt="2023-07-19T14:23:08.892" v="2005" actId="478"/>
          <ac:cxnSpMkLst>
            <pc:docMk/>
            <pc:sldMk cId="1798859915" sldId="539"/>
            <ac:cxnSpMk id="22" creationId="{80C0C1C4-CFEB-4F81-854E-2778031073F5}"/>
          </ac:cxnSpMkLst>
        </pc:cxnChg>
      </pc:sldChg>
      <pc:sldChg chg="addSp modSp new del">
        <pc:chgData name="Richard Chalk" userId="287f8aa4f4de1d19" providerId="LiveId" clId="{E3FC098F-8FE9-43D8-87C8-4C8D41B0EE8C}" dt="2023-07-19T14:15:11.645" v="1849" actId="47"/>
        <pc:sldMkLst>
          <pc:docMk/>
          <pc:sldMk cId="314842490" sldId="540"/>
        </pc:sldMkLst>
        <pc:picChg chg="add mod">
          <ac:chgData name="Richard Chalk" userId="287f8aa4f4de1d19" providerId="LiveId" clId="{E3FC098F-8FE9-43D8-87C8-4C8D41B0EE8C}" dt="2023-07-19T14:14:27.710" v="1831"/>
          <ac:picMkLst>
            <pc:docMk/>
            <pc:sldMk cId="314842490" sldId="540"/>
            <ac:picMk id="4" creationId="{4B3E72DE-110E-DF18-77D4-9CC88ABDC1DF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5:16:47.060" v="5571" actId="20577"/>
        <pc:sldMkLst>
          <pc:docMk/>
          <pc:sldMk cId="3436339194" sldId="540"/>
        </pc:sldMkLst>
        <pc:spChg chg="add mod">
          <ac:chgData name="Richard Chalk" userId="287f8aa4f4de1d19" providerId="LiveId" clId="{E3FC098F-8FE9-43D8-87C8-4C8D41B0EE8C}" dt="2023-07-19T14:40:07.526" v="2502" actId="1036"/>
          <ac:spMkLst>
            <pc:docMk/>
            <pc:sldMk cId="3436339194" sldId="540"/>
            <ac:spMk id="10" creationId="{367EFB2F-54AA-64E3-C068-D1A632C3E512}"/>
          </ac:spMkLst>
        </pc:spChg>
        <pc:spChg chg="mod">
          <ac:chgData name="Richard Chalk" userId="287f8aa4f4de1d19" providerId="LiveId" clId="{E3FC098F-8FE9-43D8-87C8-4C8D41B0EE8C}" dt="2023-07-19T14:35:42.625" v="2398" actId="20577"/>
          <ac:spMkLst>
            <pc:docMk/>
            <pc:sldMk cId="3436339194" sldId="540"/>
            <ac:spMk id="152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4:40:47.840" v="2514" actId="113"/>
          <ac:spMkLst>
            <pc:docMk/>
            <pc:sldMk cId="3436339194" sldId="540"/>
            <ac:spMk id="159" creationId="{00000000-0000-0000-0000-000000000000}"/>
          </ac:spMkLst>
        </pc:spChg>
        <pc:grpChg chg="mod">
          <ac:chgData name="Richard Chalk" userId="287f8aa4f4de1d19" providerId="LiveId" clId="{E3FC098F-8FE9-43D8-87C8-4C8D41B0EE8C}" dt="2023-07-19T14:35:51.520" v="2413" actId="1035"/>
          <ac:grpSpMkLst>
            <pc:docMk/>
            <pc:sldMk cId="3436339194" sldId="540"/>
            <ac:grpSpMk id="6" creationId="{7308CB4A-F4E5-69D5-DEB8-062FCE06CE10}"/>
          </ac:grpSpMkLst>
        </pc:grpChg>
        <pc:picChg chg="del">
          <ac:chgData name="Richard Chalk" userId="287f8aa4f4de1d19" providerId="LiveId" clId="{E3FC098F-8FE9-43D8-87C8-4C8D41B0EE8C}" dt="2023-07-19T14:35:45.143" v="2399" actId="478"/>
          <ac:picMkLst>
            <pc:docMk/>
            <pc:sldMk cId="3436339194" sldId="540"/>
            <ac:picMk id="2" creationId="{C91A7F54-BEB5-7C16-669C-4848CEA05DCF}"/>
          </ac:picMkLst>
        </pc:picChg>
        <pc:picChg chg="del">
          <ac:chgData name="Richard Chalk" userId="287f8aa4f4de1d19" providerId="LiveId" clId="{E3FC098F-8FE9-43D8-87C8-4C8D41B0EE8C}" dt="2023-07-19T14:35:45.843" v="2400" actId="478"/>
          <ac:picMkLst>
            <pc:docMk/>
            <pc:sldMk cId="3436339194" sldId="540"/>
            <ac:picMk id="5" creationId="{CDEC0F47-627B-CBCC-7804-83056BC102FD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4:43:34.889" v="4325" actId="20577"/>
        <pc:sldMkLst>
          <pc:docMk/>
          <pc:sldMk cId="3465289972" sldId="541"/>
        </pc:sldMkLst>
        <pc:spChg chg="mod">
          <ac:chgData name="Richard Chalk" userId="287f8aa4f4de1d19" providerId="LiveId" clId="{E3FC098F-8FE9-43D8-87C8-4C8D41B0EE8C}" dt="2023-07-20T04:42:49.728" v="4231" actId="113"/>
          <ac:spMkLst>
            <pc:docMk/>
            <pc:sldMk cId="3465289972" sldId="541"/>
            <ac:spMk id="2" creationId="{2CED0939-2445-F1A3-21AE-0A535344DD5D}"/>
          </ac:spMkLst>
        </pc:spChg>
        <pc:spChg chg="del mod">
          <ac:chgData name="Richard Chalk" userId="287f8aa4f4de1d19" providerId="LiveId" clId="{E3FC098F-8FE9-43D8-87C8-4C8D41B0EE8C}" dt="2023-07-19T14:50:06.305" v="3081" actId="478"/>
          <ac:spMkLst>
            <pc:docMk/>
            <pc:sldMk cId="3465289972" sldId="541"/>
            <ac:spMk id="8" creationId="{B8D39B89-8255-9704-36FA-A4485C8B14BB}"/>
          </ac:spMkLst>
        </pc:spChg>
        <pc:picChg chg="add del">
          <ac:chgData name="Richard Chalk" userId="287f8aa4f4de1d19" providerId="LiveId" clId="{E3FC098F-8FE9-43D8-87C8-4C8D41B0EE8C}" dt="2023-07-20T04:39:33.683" v="3992" actId="22"/>
          <ac:picMkLst>
            <pc:docMk/>
            <pc:sldMk cId="3465289972" sldId="541"/>
            <ac:picMk id="13" creationId="{3D5AAAD6-A9F2-008F-9FBB-FBC9EA48F9D9}"/>
          </ac:picMkLst>
        </pc:picChg>
      </pc:sldChg>
      <pc:sldChg chg="addSp delSp modSp add mod ord modNotesTx">
        <pc:chgData name="Richard Chalk" userId="287f8aa4f4de1d19" providerId="LiveId" clId="{E3FC098F-8FE9-43D8-87C8-4C8D41B0EE8C}" dt="2023-07-20T10:25:00.108" v="7313" actId="1037"/>
        <pc:sldMkLst>
          <pc:docMk/>
          <pc:sldMk cId="2410027342" sldId="542"/>
        </pc:sldMkLst>
        <pc:spChg chg="mod">
          <ac:chgData name="Richard Chalk" userId="287f8aa4f4de1d19" providerId="LiveId" clId="{E3FC098F-8FE9-43D8-87C8-4C8D41B0EE8C}" dt="2023-07-20T04:22:22.693" v="3573" actId="113"/>
          <ac:spMkLst>
            <pc:docMk/>
            <pc:sldMk cId="2410027342" sldId="542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24:27.238" v="7256" actId="14100"/>
          <ac:spMkLst>
            <pc:docMk/>
            <pc:sldMk cId="2410027342" sldId="54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10:24:40.943" v="7259" actId="1076"/>
          <ac:spMkLst>
            <pc:docMk/>
            <pc:sldMk cId="2410027342" sldId="542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4:21:18.085" v="3549" actId="478"/>
          <ac:spMkLst>
            <pc:docMk/>
            <pc:sldMk cId="2410027342" sldId="542"/>
            <ac:spMk id="8" creationId="{28B2DD38-12E6-DC30-C11F-37D66A286DF5}"/>
          </ac:spMkLst>
        </pc:spChg>
        <pc:spChg chg="add mod">
          <ac:chgData name="Richard Chalk" userId="287f8aa4f4de1d19" providerId="LiveId" clId="{E3FC098F-8FE9-43D8-87C8-4C8D41B0EE8C}" dt="2023-07-20T10:25:00.108" v="7313" actId="1037"/>
          <ac:spMkLst>
            <pc:docMk/>
            <pc:sldMk cId="2410027342" sldId="542"/>
            <ac:spMk id="9" creationId="{654E1433-9448-BC7C-D085-CDE9355CC0FC}"/>
          </ac:spMkLst>
        </pc:spChg>
        <pc:picChg chg="del">
          <ac:chgData name="Richard Chalk" userId="287f8aa4f4de1d19" providerId="LiveId" clId="{E3FC098F-8FE9-43D8-87C8-4C8D41B0EE8C}" dt="2023-07-19T15:11:11.728" v="3273" actId="478"/>
          <ac:picMkLst>
            <pc:docMk/>
            <pc:sldMk cId="2410027342" sldId="542"/>
            <ac:picMk id="1028" creationId="{12C38E92-9383-7C55-A4B4-544CBCC2C4D6}"/>
          </ac:picMkLst>
        </pc:picChg>
        <pc:picChg chg="del">
          <ac:chgData name="Richard Chalk" userId="287f8aa4f4de1d19" providerId="LiveId" clId="{E3FC098F-8FE9-43D8-87C8-4C8D41B0EE8C}" dt="2023-07-19T15:11:13.402" v="3276" actId="478"/>
          <ac:picMkLst>
            <pc:docMk/>
            <pc:sldMk cId="2410027342" sldId="542"/>
            <ac:picMk id="1030" creationId="{A169DE91-561F-D90D-3895-CB6D865217F7}"/>
          </ac:picMkLst>
        </pc:picChg>
        <pc:picChg chg="del">
          <ac:chgData name="Richard Chalk" userId="287f8aa4f4de1d19" providerId="LiveId" clId="{E3FC098F-8FE9-43D8-87C8-4C8D41B0EE8C}" dt="2023-07-19T15:11:12.332" v="3274" actId="478"/>
          <ac:picMkLst>
            <pc:docMk/>
            <pc:sldMk cId="2410027342" sldId="542"/>
            <ac:picMk id="1032" creationId="{D6F11D25-9146-D25D-6181-5D4CCF4482A0}"/>
          </ac:picMkLst>
        </pc:picChg>
        <pc:picChg chg="del">
          <ac:chgData name="Richard Chalk" userId="287f8aa4f4de1d19" providerId="LiveId" clId="{E3FC098F-8FE9-43D8-87C8-4C8D41B0EE8C}" dt="2023-07-19T15:11:12.832" v="3275" actId="478"/>
          <ac:picMkLst>
            <pc:docMk/>
            <pc:sldMk cId="2410027342" sldId="542"/>
            <ac:picMk id="1038" creationId="{42D7F0EF-9E19-8598-D84F-870147CC938D}"/>
          </ac:picMkLst>
        </pc:picChg>
        <pc:picChg chg="add del mod">
          <ac:chgData name="Richard Chalk" userId="287f8aa4f4de1d19" providerId="LiveId" clId="{E3FC098F-8FE9-43D8-87C8-4C8D41B0EE8C}" dt="2023-07-20T04:22:57.705" v="3576" actId="478"/>
          <ac:picMkLst>
            <pc:docMk/>
            <pc:sldMk cId="2410027342" sldId="542"/>
            <ac:picMk id="14338" creationId="{FF66E1D2-E918-E3A4-075E-C8B8D181B24E}"/>
          </ac:picMkLst>
        </pc:picChg>
        <pc:picChg chg="add del">
          <ac:chgData name="Richard Chalk" userId="287f8aa4f4de1d19" providerId="LiveId" clId="{E3FC098F-8FE9-43D8-87C8-4C8D41B0EE8C}" dt="2023-07-20T04:23:09.397" v="3578" actId="478"/>
          <ac:picMkLst>
            <pc:docMk/>
            <pc:sldMk cId="2410027342" sldId="542"/>
            <ac:picMk id="14340" creationId="{058FB26F-FEA0-CBA3-92AE-93D51B112BBC}"/>
          </ac:picMkLst>
        </pc:picChg>
        <pc:picChg chg="add mod">
          <ac:chgData name="Richard Chalk" userId="287f8aa4f4de1d19" providerId="LiveId" clId="{E3FC098F-8FE9-43D8-87C8-4C8D41B0EE8C}" dt="2023-07-20T10:24:48.841" v="7301" actId="1038"/>
          <ac:picMkLst>
            <pc:docMk/>
            <pc:sldMk cId="2410027342" sldId="542"/>
            <ac:picMk id="14342" creationId="{D0C1A8A2-86F1-D3C1-A20B-F552467BFDB9}"/>
          </ac:picMkLst>
        </pc:picChg>
        <pc:picChg chg="add mod">
          <ac:chgData name="Richard Chalk" userId="287f8aa4f4de1d19" providerId="LiveId" clId="{E3FC098F-8FE9-43D8-87C8-4C8D41B0EE8C}" dt="2023-07-20T10:23:54.103" v="7172" actId="1038"/>
          <ac:picMkLst>
            <pc:docMk/>
            <pc:sldMk cId="2410027342" sldId="542"/>
            <ac:picMk id="14344" creationId="{E9C0AFA3-CDD9-FABC-D6F4-9657906CC85B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0:21.910" v="6507" actId="1076"/>
        <pc:sldMkLst>
          <pc:docMk/>
          <pc:sldMk cId="2521131524" sldId="543"/>
        </pc:sldMkLst>
        <pc:spChg chg="add del mod">
          <ac:chgData name="Richard Chalk" userId="287f8aa4f4de1d19" providerId="LiveId" clId="{E3FC098F-8FE9-43D8-87C8-4C8D41B0EE8C}" dt="2023-07-20T04:55:41.931" v="5122" actId="478"/>
          <ac:spMkLst>
            <pc:docMk/>
            <pc:sldMk cId="2521131524" sldId="543"/>
            <ac:spMk id="3" creationId="{CB1B68E5-070C-8227-2BFB-89E8633C3851}"/>
          </ac:spMkLst>
        </pc:spChg>
        <pc:spChg chg="mod">
          <ac:chgData name="Richard Chalk" userId="287f8aa4f4de1d19" providerId="LiveId" clId="{E3FC098F-8FE9-43D8-87C8-4C8D41B0EE8C}" dt="2023-07-20T09:40:17.707" v="6506" actId="1037"/>
          <ac:spMkLst>
            <pc:docMk/>
            <pc:sldMk cId="2521131524" sldId="543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38.983" v="3536"/>
          <ac:spMkLst>
            <pc:docMk/>
            <pc:sldMk cId="2521131524" sldId="543"/>
            <ac:spMk id="8" creationId="{9E2982C1-7751-A998-BB34-61B837E4071C}"/>
          </ac:spMkLst>
        </pc:spChg>
        <pc:spChg chg="add del mod">
          <ac:chgData name="Richard Chalk" userId="287f8aa4f4de1d19" providerId="LiveId" clId="{E3FC098F-8FE9-43D8-87C8-4C8D41B0EE8C}" dt="2023-07-20T09:37:05.073" v="6478" actId="478"/>
          <ac:spMkLst>
            <pc:docMk/>
            <pc:sldMk cId="2521131524" sldId="543"/>
            <ac:spMk id="13" creationId="{4D0F5332-0542-1259-E004-3433ED048897}"/>
          </ac:spMkLst>
        </pc:spChg>
        <pc:spChg chg="add mod">
          <ac:chgData name="Richard Chalk" userId="287f8aa4f4de1d19" providerId="LiveId" clId="{E3FC098F-8FE9-43D8-87C8-4C8D41B0EE8C}" dt="2023-07-20T09:37:05.454" v="6479"/>
          <ac:spMkLst>
            <pc:docMk/>
            <pc:sldMk cId="2521131524" sldId="543"/>
            <ac:spMk id="18" creationId="{50AE9165-137F-AD18-B17D-508AFCA19DB3}"/>
          </ac:spMkLst>
        </pc:spChg>
        <pc:spChg chg="add mod">
          <ac:chgData name="Richard Chalk" userId="287f8aa4f4de1d19" providerId="LiveId" clId="{E3FC098F-8FE9-43D8-87C8-4C8D41B0EE8C}" dt="2023-07-20T09:37:05.454" v="6479"/>
          <ac:spMkLst>
            <pc:docMk/>
            <pc:sldMk cId="2521131524" sldId="543"/>
            <ac:spMk id="19" creationId="{20A6D758-CB2E-C3F0-CF1C-774E31726EA0}"/>
          </ac:spMkLst>
        </pc:spChg>
        <pc:spChg chg="add mod">
          <ac:chgData name="Richard Chalk" userId="287f8aa4f4de1d19" providerId="LiveId" clId="{E3FC098F-8FE9-43D8-87C8-4C8D41B0EE8C}" dt="2023-07-20T09:40:09.618" v="6496" actId="1076"/>
          <ac:spMkLst>
            <pc:docMk/>
            <pc:sldMk cId="2521131524" sldId="543"/>
            <ac:spMk id="21" creationId="{2B819B9C-31BB-ABD5-AF4C-3C0D69CC4273}"/>
          </ac:spMkLst>
        </pc:spChg>
        <pc:spChg chg="del">
          <ac:chgData name="Richard Chalk" userId="287f8aa4f4de1d19" providerId="LiveId" clId="{E3FC098F-8FE9-43D8-87C8-4C8D41B0EE8C}" dt="2023-07-19T18:52:53.722" v="3541" actId="478"/>
          <ac:spMkLst>
            <pc:docMk/>
            <pc:sldMk cId="2521131524" sldId="543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15.143" v="5186" actId="20577"/>
          <ac:spMkLst>
            <pc:docMk/>
            <pc:sldMk cId="2521131524" sldId="543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38.983" v="3536"/>
          <ac:picMkLst>
            <pc:docMk/>
            <pc:sldMk cId="2521131524" sldId="543"/>
            <ac:picMk id="7" creationId="{262754F6-346F-781D-F69E-0AE736F36167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9" creationId="{32056C59-5EB1-BC8C-F3B1-06B607694287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0" creationId="{E6E607BC-9228-898F-CCEC-BF6547F30E36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1" creationId="{42DB20FC-1E27-8A93-1B5D-4ADB492235BA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2" creationId="{A9506205-496A-D0E3-054E-595FE02D23CF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4" creationId="{A27BE39B-F043-23E2-E0DB-98FC0D3E2076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5" creationId="{D7A5AD59-3FA4-DE06-6F10-CF57324B8E30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6" creationId="{5D713C6F-1B0E-3EC9-A0F0-E74DAA1173C3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7" creationId="{F1A7B2AD-2CB6-8B45-EFEC-E5C39BD0A814}"/>
          </ac:picMkLst>
        </pc:picChg>
        <pc:picChg chg="add mod">
          <ac:chgData name="Richard Chalk" userId="287f8aa4f4de1d19" providerId="LiveId" clId="{E3FC098F-8FE9-43D8-87C8-4C8D41B0EE8C}" dt="2023-07-20T09:40:21.910" v="6507" actId="1076"/>
          <ac:picMkLst>
            <pc:docMk/>
            <pc:sldMk cId="2521131524" sldId="543"/>
            <ac:picMk id="20" creationId="{F752884A-E887-B427-5C4F-4DD8A101B488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4:31:25.648" v="3933" actId="1035"/>
        <pc:sldMkLst>
          <pc:docMk/>
          <pc:sldMk cId="3219555501" sldId="544"/>
        </pc:sldMkLst>
        <pc:spChg chg="mod">
          <ac:chgData name="Richard Chalk" userId="287f8aa4f4de1d19" providerId="LiveId" clId="{E3FC098F-8FE9-43D8-87C8-4C8D41B0EE8C}" dt="2023-07-20T04:27:30.802" v="3767" actId="113"/>
          <ac:spMkLst>
            <pc:docMk/>
            <pc:sldMk cId="3219555501" sldId="544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4:31:25.648" v="3933" actId="1035"/>
          <ac:spMkLst>
            <pc:docMk/>
            <pc:sldMk cId="3219555501" sldId="544"/>
            <ac:spMk id="3" creationId="{173D56EC-57A4-FE19-1901-5242223ADD72}"/>
          </ac:spMkLst>
        </pc:spChg>
        <pc:spChg chg="add mod">
          <ac:chgData name="Richard Chalk" userId="287f8aa4f4de1d19" providerId="LiveId" clId="{E3FC098F-8FE9-43D8-87C8-4C8D41B0EE8C}" dt="2023-07-20T04:31:13.152" v="3921" actId="207"/>
          <ac:spMkLst>
            <pc:docMk/>
            <pc:sldMk cId="3219555501" sldId="544"/>
            <ac:spMk id="8" creationId="{0DEF9B41-6D8A-DB4A-8319-F82DB876C425}"/>
          </ac:spMkLst>
        </pc:spChg>
        <pc:picChg chg="add mod">
          <ac:chgData name="Richard Chalk" userId="287f8aa4f4de1d19" providerId="LiveId" clId="{E3FC098F-8FE9-43D8-87C8-4C8D41B0EE8C}" dt="2023-07-20T04:30:16.251" v="3874" actId="1076"/>
          <ac:picMkLst>
            <pc:docMk/>
            <pc:sldMk cId="3219555501" sldId="544"/>
            <ac:picMk id="9" creationId="{B3C5FBFE-F676-D0E0-4EF8-4B4EF18CAE7C}"/>
          </ac:picMkLst>
        </pc:picChg>
        <pc:picChg chg="del">
          <ac:chgData name="Richard Chalk" userId="287f8aa4f4de1d19" providerId="LiveId" clId="{E3FC098F-8FE9-43D8-87C8-4C8D41B0EE8C}" dt="2023-07-20T04:28:20.215" v="3770" actId="478"/>
          <ac:picMkLst>
            <pc:docMk/>
            <pc:sldMk cId="3219555501" sldId="544"/>
            <ac:picMk id="14342" creationId="{D0C1A8A2-86F1-D3C1-A20B-F552467BFDB9}"/>
          </ac:picMkLst>
        </pc:picChg>
        <pc:picChg chg="add mod">
          <ac:chgData name="Richard Chalk" userId="287f8aa4f4de1d19" providerId="LiveId" clId="{E3FC098F-8FE9-43D8-87C8-4C8D41B0EE8C}" dt="2023-07-20T04:30:12.114" v="3873" actId="1035"/>
          <ac:picMkLst>
            <pc:docMk/>
            <pc:sldMk cId="3219555501" sldId="544"/>
            <ac:picMk id="16386" creationId="{055945E1-14EC-EAD6-D8C2-7D703E2822AD}"/>
          </ac:picMkLst>
        </pc:picChg>
      </pc:sldChg>
      <pc:sldChg chg="addSp delSp modSp add mod">
        <pc:chgData name="Richard Chalk" userId="287f8aa4f4de1d19" providerId="LiveId" clId="{E3FC098F-8FE9-43D8-87C8-4C8D41B0EE8C}" dt="2023-07-20T09:49:33.200" v="6650" actId="207"/>
        <pc:sldMkLst>
          <pc:docMk/>
          <pc:sldMk cId="2863898324" sldId="545"/>
        </pc:sldMkLst>
        <pc:spChg chg="mod">
          <ac:chgData name="Richard Chalk" userId="287f8aa4f4de1d19" providerId="LiveId" clId="{E3FC098F-8FE9-43D8-87C8-4C8D41B0EE8C}" dt="2023-07-20T09:48:08.248" v="6621" actId="113"/>
          <ac:spMkLst>
            <pc:docMk/>
            <pc:sldMk cId="2863898324" sldId="545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4:33:50.672" v="3978" actId="478"/>
          <ac:spMkLst>
            <pc:docMk/>
            <pc:sldMk cId="2863898324" sldId="545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9:49:33.200" v="6650" actId="207"/>
          <ac:spMkLst>
            <pc:docMk/>
            <pc:sldMk cId="2863898324" sldId="545"/>
            <ac:spMk id="7" creationId="{EBD62573-4B50-EAD6-8C7E-C3AE6A9F45B4}"/>
          </ac:spMkLst>
        </pc:spChg>
        <pc:spChg chg="del">
          <ac:chgData name="Richard Chalk" userId="287f8aa4f4de1d19" providerId="LiveId" clId="{E3FC098F-8FE9-43D8-87C8-4C8D41B0EE8C}" dt="2023-07-20T04:33:57.761" v="3982" actId="478"/>
          <ac:spMkLst>
            <pc:docMk/>
            <pc:sldMk cId="2863898324" sldId="545"/>
            <ac:spMk id="8" creationId="{0DEF9B41-6D8A-DB4A-8319-F82DB876C425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2" creationId="{7038112D-BA82-9DB6-3D99-2999C61C112B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3" creationId="{5F690DBD-45F1-4A2B-8D07-B6E4E1A000C8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4" creationId="{B05CF5CE-3125-26F0-298A-C75B393177F4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5" creationId="{F702EEB6-18FB-AADA-36BF-9E6CF61C7CBD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6" creationId="{ABD2FB35-3A97-B55A-AFED-73AFF64B19CC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7" creationId="{DA98F42C-B84B-756F-08B2-4B2526D38C05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8" creationId="{24087B0C-E1C6-925A-A304-43E62B56A163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20" creationId="{BA2C769B-6ACD-A80A-7F66-023FFAB9CDDE}"/>
          </ac:spMkLst>
        </pc:spChg>
        <pc:spChg chg="add del mod">
          <ac:chgData name="Richard Chalk" userId="287f8aa4f4de1d19" providerId="LiveId" clId="{E3FC098F-8FE9-43D8-87C8-4C8D41B0EE8C}" dt="2023-07-20T09:49:17.558" v="6639" actId="478"/>
          <ac:spMkLst>
            <pc:docMk/>
            <pc:sldMk cId="2863898324" sldId="545"/>
            <ac:spMk id="24" creationId="{88B9EB27-C940-56A4-982E-37C9FCDC511A}"/>
          </ac:spMkLst>
        </pc:spChg>
        <pc:spChg chg="add del mod">
          <ac:chgData name="Richard Chalk" userId="287f8aa4f4de1d19" providerId="LiveId" clId="{E3FC098F-8FE9-43D8-87C8-4C8D41B0EE8C}" dt="2023-07-20T09:49:16.943" v="6637" actId="478"/>
          <ac:spMkLst>
            <pc:docMk/>
            <pc:sldMk cId="2863898324" sldId="545"/>
            <ac:spMk id="25" creationId="{C5CC4839-2ED4-A992-F16F-D11B75DFB902}"/>
          </ac:spMkLst>
        </pc:spChg>
        <pc:spChg chg="add del mod">
          <ac:chgData name="Richard Chalk" userId="287f8aa4f4de1d19" providerId="LiveId" clId="{E3FC098F-8FE9-43D8-87C8-4C8D41B0EE8C}" dt="2023-07-20T09:49:17.847" v="6640" actId="478"/>
          <ac:spMkLst>
            <pc:docMk/>
            <pc:sldMk cId="2863898324" sldId="545"/>
            <ac:spMk id="26" creationId="{DFD7101C-E4FF-9C16-0FD9-7D53FC89F574}"/>
          </ac:spMkLst>
        </pc:spChg>
        <pc:spChg chg="add del mod">
          <ac:chgData name="Richard Chalk" userId="287f8aa4f4de1d19" providerId="LiveId" clId="{E3FC098F-8FE9-43D8-87C8-4C8D41B0EE8C}" dt="2023-07-20T09:49:18.408" v="6642" actId="478"/>
          <ac:spMkLst>
            <pc:docMk/>
            <pc:sldMk cId="2863898324" sldId="545"/>
            <ac:spMk id="27" creationId="{AE5683A7-12BD-B815-77A7-CE81D78664F6}"/>
          </ac:spMkLst>
        </pc:spChg>
        <pc:spChg chg="add del mod">
          <ac:chgData name="Richard Chalk" userId="287f8aa4f4de1d19" providerId="LiveId" clId="{E3FC098F-8FE9-43D8-87C8-4C8D41B0EE8C}" dt="2023-07-20T09:49:18.139" v="6641" actId="478"/>
          <ac:spMkLst>
            <pc:docMk/>
            <pc:sldMk cId="2863898324" sldId="545"/>
            <ac:spMk id="28" creationId="{F024061A-DFA5-6A5C-710E-9215E703EFD7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29" creationId="{63015434-CB05-D7A0-6831-BCE1A2B44E3F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30" creationId="{A336DF03-10A6-DEB3-3DDD-B91BF6F371E1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32" creationId="{C2002BE2-01D8-1BED-B4B4-D63CE366C3A3}"/>
          </ac:spMkLst>
        </pc:spChg>
        <pc:picChg chg="del">
          <ac:chgData name="Richard Chalk" userId="287f8aa4f4de1d19" providerId="LiveId" clId="{E3FC098F-8FE9-43D8-87C8-4C8D41B0EE8C}" dt="2023-07-20T04:33:56.655" v="3981" actId="478"/>
          <ac:picMkLst>
            <pc:docMk/>
            <pc:sldMk cId="2863898324" sldId="545"/>
            <ac:picMk id="9" creationId="{B3C5FBFE-F676-D0E0-4EF8-4B4EF18CAE7C}"/>
          </ac:picMkLst>
        </pc:picChg>
        <pc:picChg chg="add del mod">
          <ac:chgData name="Richard Chalk" userId="287f8aa4f4de1d19" providerId="LiveId" clId="{E3FC098F-8FE9-43D8-87C8-4C8D41B0EE8C}" dt="2023-07-20T04:33:55.299" v="3980"/>
          <ac:picMkLst>
            <pc:docMk/>
            <pc:sldMk cId="2863898324" sldId="545"/>
            <ac:picMk id="11" creationId="{C92DE039-51E9-E42C-04C3-65CB66292D2F}"/>
          </ac:picMkLst>
        </pc:picChg>
        <pc:picChg chg="add del mod">
          <ac:chgData name="Richard Chalk" userId="287f8aa4f4de1d19" providerId="LiveId" clId="{E3FC098F-8FE9-43D8-87C8-4C8D41B0EE8C}" dt="2023-07-20T09:49:18.649" v="6643" actId="478"/>
          <ac:picMkLst>
            <pc:docMk/>
            <pc:sldMk cId="2863898324" sldId="545"/>
            <ac:picMk id="23" creationId="{BC72405F-C3DC-0ECA-5B54-F568DA8AED1E}"/>
          </ac:picMkLst>
        </pc:picChg>
        <pc:picChg chg="del">
          <ac:chgData name="Richard Chalk" userId="287f8aa4f4de1d19" providerId="LiveId" clId="{E3FC098F-8FE9-43D8-87C8-4C8D41B0EE8C}" dt="2023-07-20T04:33:48.944" v="3977" actId="478"/>
          <ac:picMkLst>
            <pc:docMk/>
            <pc:sldMk cId="2863898324" sldId="545"/>
            <ac:picMk id="16386" creationId="{055945E1-14EC-EAD6-D8C2-7D703E2822AD}"/>
          </ac:picMkLst>
        </pc:pic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10" creationId="{8453EBE3-BF71-13E3-B729-8A17F66D574A}"/>
          </ac:cxnSpMkLst>
        </pc:cxn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19" creationId="{F10C3CA6-BF10-E53D-CF4D-319587357BAE}"/>
          </ac:cxnSpMkLst>
        </pc:cxn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21" creationId="{BA8F1703-5495-1A11-BFCD-616386511808}"/>
          </ac:cxnSpMkLst>
        </pc:cxnChg>
        <pc:cxnChg chg="add mod">
          <ac:chgData name="Richard Chalk" userId="287f8aa4f4de1d19" providerId="LiveId" clId="{E3FC098F-8FE9-43D8-87C8-4C8D41B0EE8C}" dt="2023-07-20T04:33:58.647" v="3983"/>
          <ac:cxnSpMkLst>
            <pc:docMk/>
            <pc:sldMk cId="2863898324" sldId="545"/>
            <ac:cxnSpMk id="22" creationId="{6580676A-BED3-E8DD-082C-A853AFB3DB16}"/>
          </ac:cxnSpMkLst>
        </pc:cxnChg>
        <pc:cxnChg chg="add del mod">
          <ac:chgData name="Richard Chalk" userId="287f8aa4f4de1d19" providerId="LiveId" clId="{E3FC098F-8FE9-43D8-87C8-4C8D41B0EE8C}" dt="2023-07-20T09:49:17.261" v="6638" actId="478"/>
          <ac:cxnSpMkLst>
            <pc:docMk/>
            <pc:sldMk cId="2863898324" sldId="545"/>
            <ac:cxnSpMk id="31" creationId="{41BCD2D8-A3AD-2093-519A-1D2C265B60DE}"/>
          </ac:cxnSpMkLst>
        </pc:cxnChg>
        <pc:cxnChg chg="add del mod">
          <ac:chgData name="Richard Chalk" userId="287f8aa4f4de1d19" providerId="LiveId" clId="{E3FC098F-8FE9-43D8-87C8-4C8D41B0EE8C}" dt="2023-07-20T09:49:17.261" v="6638" actId="478"/>
          <ac:cxnSpMkLst>
            <pc:docMk/>
            <pc:sldMk cId="2863898324" sldId="545"/>
            <ac:cxnSpMk id="33" creationId="{E3B8C71E-11A4-1CA6-7AAA-CE13B785209A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09:59:44.957" v="6979" actId="20577"/>
        <pc:sldMkLst>
          <pc:docMk/>
          <pc:sldMk cId="174902601" sldId="546"/>
        </pc:sldMkLst>
        <pc:spChg chg="mod">
          <ac:chgData name="Richard Chalk" userId="287f8aa4f4de1d19" providerId="LiveId" clId="{E3FC098F-8FE9-43D8-87C8-4C8D41B0EE8C}" dt="2023-07-20T09:31:02.184" v="6122" actId="6549"/>
          <ac:spMkLst>
            <pc:docMk/>
            <pc:sldMk cId="174902601" sldId="546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9:59:44.957" v="6979" actId="20577"/>
          <ac:spMkLst>
            <pc:docMk/>
            <pc:sldMk cId="174902601" sldId="546"/>
            <ac:spMk id="7" creationId="{EBD62573-4B50-EAD6-8C7E-C3AE6A9F45B4}"/>
          </ac:spMkLst>
        </pc:spChg>
        <pc:spChg chg="add mod">
          <ac:chgData name="Richard Chalk" userId="287f8aa4f4de1d19" providerId="LiveId" clId="{E3FC098F-8FE9-43D8-87C8-4C8D41B0EE8C}" dt="2023-07-20T04:46:31.492" v="4539" actId="14100"/>
          <ac:spMkLst>
            <pc:docMk/>
            <pc:sldMk cId="174902601" sldId="546"/>
            <ac:spMk id="8" creationId="{87C0919D-96E3-02C8-D76D-8A18BB147098}"/>
          </ac:spMkLst>
        </pc:spChg>
        <pc:spChg chg="add mod">
          <ac:chgData name="Richard Chalk" userId="287f8aa4f4de1d19" providerId="LiveId" clId="{E3FC098F-8FE9-43D8-87C8-4C8D41B0EE8C}" dt="2023-07-20T04:49:01.448" v="4716" actId="1035"/>
          <ac:spMkLst>
            <pc:docMk/>
            <pc:sldMk cId="174902601" sldId="546"/>
            <ac:spMk id="9" creationId="{33825813-75DD-BEC9-5EEE-243A700DEDF9}"/>
          </ac:spMkLst>
        </pc:spChg>
        <pc:spChg chg="mod">
          <ac:chgData name="Richard Chalk" userId="287f8aa4f4de1d19" providerId="LiveId" clId="{E3FC098F-8FE9-43D8-87C8-4C8D41B0EE8C}" dt="2023-07-20T04:48:23.897" v="4599" actId="1036"/>
          <ac:spMkLst>
            <pc:docMk/>
            <pc:sldMk cId="174902601" sldId="546"/>
            <ac:spMk id="10" creationId="{20F146F1-1B27-9D07-DCD0-2A2DFC9885D3}"/>
          </ac:spMkLst>
        </pc:spChg>
        <pc:spChg chg="del mod">
          <ac:chgData name="Richard Chalk" userId="287f8aa4f4de1d19" providerId="LiveId" clId="{E3FC098F-8FE9-43D8-87C8-4C8D41B0EE8C}" dt="2023-07-20T04:49:17.861" v="4744" actId="478"/>
          <ac:spMkLst>
            <pc:docMk/>
            <pc:sldMk cId="174902601" sldId="546"/>
            <ac:spMk id="12" creationId="{0F47BC57-5C51-0D45-F0AF-DF977E1D8B04}"/>
          </ac:spMkLst>
        </pc:spChg>
        <pc:spChg chg="add mod">
          <ac:chgData name="Richard Chalk" userId="287f8aa4f4de1d19" providerId="LiveId" clId="{E3FC098F-8FE9-43D8-87C8-4C8D41B0EE8C}" dt="2023-07-20T04:49:06.973" v="4731" actId="1035"/>
          <ac:spMkLst>
            <pc:docMk/>
            <pc:sldMk cId="174902601" sldId="546"/>
            <ac:spMk id="13" creationId="{CAC765ED-9D3E-6718-9D62-72C317A9D459}"/>
          </ac:spMkLst>
        </pc:spChg>
        <pc:spChg chg="add mod">
          <ac:chgData name="Richard Chalk" userId="287f8aa4f4de1d19" providerId="LiveId" clId="{E3FC098F-8FE9-43D8-87C8-4C8D41B0EE8C}" dt="2023-07-20T04:48:55.982" v="4693" actId="208"/>
          <ac:spMkLst>
            <pc:docMk/>
            <pc:sldMk cId="174902601" sldId="546"/>
            <ac:spMk id="14" creationId="{C932C863-6C32-EC61-30ED-C83656BB1A5B}"/>
          </ac:spMkLst>
        </pc:spChg>
        <pc:picChg chg="del">
          <ac:chgData name="Richard Chalk" userId="287f8aa4f4de1d19" providerId="LiveId" clId="{E3FC098F-8FE9-43D8-87C8-4C8D41B0EE8C}" dt="2023-07-20T04:45:12.545" v="4434" actId="478"/>
          <ac:picMkLst>
            <pc:docMk/>
            <pc:sldMk cId="174902601" sldId="546"/>
            <ac:picMk id="3" creationId="{A78A0620-E6F9-BC1A-F1E5-E0D0E7E2B772}"/>
          </ac:picMkLst>
        </pc:picChg>
        <pc:picChg chg="del">
          <ac:chgData name="Richard Chalk" userId="287f8aa4f4de1d19" providerId="LiveId" clId="{E3FC098F-8FE9-43D8-87C8-4C8D41B0EE8C}" dt="2023-07-20T04:45:13.421" v="4435" actId="478"/>
          <ac:picMkLst>
            <pc:docMk/>
            <pc:sldMk cId="174902601" sldId="546"/>
            <ac:picMk id="11" creationId="{21790CD6-316D-D2A2-3645-51BE3E024507}"/>
          </ac:picMkLst>
        </pc:picChg>
        <pc:picChg chg="mod">
          <ac:chgData name="Richard Chalk" userId="287f8aa4f4de1d19" providerId="LiveId" clId="{E3FC098F-8FE9-43D8-87C8-4C8D41B0EE8C}" dt="2023-07-20T04:48:23.897" v="4599" actId="1036"/>
          <ac:picMkLst>
            <pc:docMk/>
            <pc:sldMk cId="174902601" sldId="546"/>
            <ac:picMk id="6146" creationId="{E8467F65-5A75-AC94-9752-587D7A7F4816}"/>
          </ac:picMkLst>
        </pc:picChg>
        <pc:picChg chg="mod">
          <ac:chgData name="Richard Chalk" userId="287f8aa4f4de1d19" providerId="LiveId" clId="{E3FC098F-8FE9-43D8-87C8-4C8D41B0EE8C}" dt="2023-07-20T04:47:15.363" v="4558" actId="1038"/>
          <ac:picMkLst>
            <pc:docMk/>
            <pc:sldMk cId="174902601" sldId="546"/>
            <ac:picMk id="6148" creationId="{58864DC8-EDBB-83FB-5E13-28DFFCED493D}"/>
          </ac:picMkLst>
        </pc:picChg>
        <pc:picChg chg="mod">
          <ac:chgData name="Richard Chalk" userId="287f8aa4f4de1d19" providerId="LiveId" clId="{E3FC098F-8FE9-43D8-87C8-4C8D41B0EE8C}" dt="2023-07-20T04:49:10.075" v="4743" actId="1038"/>
          <ac:picMkLst>
            <pc:docMk/>
            <pc:sldMk cId="174902601" sldId="546"/>
            <ac:picMk id="6152" creationId="{6FD94AB1-8DA1-A380-8181-F7892E15942F}"/>
          </ac:picMkLst>
        </pc:picChg>
        <pc:picChg chg="mod">
          <ac:chgData name="Richard Chalk" userId="287f8aa4f4de1d19" providerId="LiveId" clId="{E3FC098F-8FE9-43D8-87C8-4C8D41B0EE8C}" dt="2023-07-20T04:46:56.333" v="4544" actId="167"/>
          <ac:picMkLst>
            <pc:docMk/>
            <pc:sldMk cId="174902601" sldId="546"/>
            <ac:picMk id="6158" creationId="{D0D0F5D9-E089-6829-6E34-488DAB23E6A0}"/>
          </ac:picMkLst>
        </pc:picChg>
      </pc:sldChg>
      <pc:sldChg chg="addSp delSp modSp add mod modNotesTx">
        <pc:chgData name="Richard Chalk" userId="287f8aa4f4de1d19" providerId="LiveId" clId="{E3FC098F-8FE9-43D8-87C8-4C8D41B0EE8C}" dt="2023-07-20T10:32:21.314" v="7360" actId="20577"/>
        <pc:sldMkLst>
          <pc:docMk/>
          <pc:sldMk cId="2231557522" sldId="547"/>
        </pc:sldMkLst>
        <pc:spChg chg="mod">
          <ac:chgData name="Richard Chalk" userId="287f8aa4f4de1d19" providerId="LiveId" clId="{E3FC098F-8FE9-43D8-87C8-4C8D41B0EE8C}" dt="2023-07-20T05:03:36.809" v="5227" actId="6549"/>
          <ac:spMkLst>
            <pc:docMk/>
            <pc:sldMk cId="2231557522" sldId="547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2:21.314" v="7360" actId="20577"/>
          <ac:spMkLst>
            <pc:docMk/>
            <pc:sldMk cId="2231557522" sldId="547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00:18.544" v="5208" actId="6549"/>
          <ac:spMkLst>
            <pc:docMk/>
            <pc:sldMk cId="2231557522" sldId="547"/>
            <ac:spMk id="7" creationId="{EBD62573-4B50-EAD6-8C7E-C3AE6A9F45B4}"/>
          </ac:spMkLst>
        </pc:spChg>
        <pc:picChg chg="add del mod">
          <ac:chgData name="Richard Chalk" userId="287f8aa4f4de1d19" providerId="LiveId" clId="{E3FC098F-8FE9-43D8-87C8-4C8D41B0EE8C}" dt="2023-07-20T10:30:25.575" v="7330" actId="478"/>
          <ac:picMkLst>
            <pc:docMk/>
            <pc:sldMk cId="2231557522" sldId="547"/>
            <ac:picMk id="11" creationId="{B3163DA3-BEC3-1DE5-5606-D175E7C43E46}"/>
          </ac:picMkLst>
        </pc:picChg>
        <pc:picChg chg="add mod">
          <ac:chgData name="Richard Chalk" userId="287f8aa4f4de1d19" providerId="LiveId" clId="{E3FC098F-8FE9-43D8-87C8-4C8D41B0EE8C}" dt="2023-07-20T10:31:05.142" v="7337" actId="1076"/>
          <ac:picMkLst>
            <pc:docMk/>
            <pc:sldMk cId="2231557522" sldId="547"/>
            <ac:picMk id="13" creationId="{AAA5506D-1CC6-18B0-B9BE-AB37DAD641CF}"/>
          </ac:picMkLst>
        </pc:picChg>
        <pc:picChg chg="del">
          <ac:chgData name="Richard Chalk" userId="287f8aa4f4de1d19" providerId="LiveId" clId="{E3FC098F-8FE9-43D8-87C8-4C8D41B0EE8C}" dt="2023-07-20T05:00:14.126" v="5198" actId="478"/>
          <ac:picMkLst>
            <pc:docMk/>
            <pc:sldMk cId="2231557522" sldId="547"/>
            <ac:picMk id="14342" creationId="{D0C1A8A2-86F1-D3C1-A20B-F552467BFDB9}"/>
          </ac:picMkLst>
        </pc:picChg>
        <pc:picChg chg="add del mod">
          <ac:chgData name="Richard Chalk" userId="287f8aa4f4de1d19" providerId="LiveId" clId="{E3FC098F-8FE9-43D8-87C8-4C8D41B0EE8C}" dt="2023-07-20T10:31:16.285" v="7340" actId="478"/>
          <ac:picMkLst>
            <pc:docMk/>
            <pc:sldMk cId="2231557522" sldId="547"/>
            <ac:picMk id="21506" creationId="{9FF5C8B4-D147-0FAA-9DC9-7727721FC64F}"/>
          </ac:picMkLst>
        </pc:picChg>
        <pc:picChg chg="add mod">
          <ac:chgData name="Richard Chalk" userId="287f8aa4f4de1d19" providerId="LiveId" clId="{E3FC098F-8FE9-43D8-87C8-4C8D41B0EE8C}" dt="2023-07-20T10:31:23.310" v="7343" actId="1076"/>
          <ac:picMkLst>
            <pc:docMk/>
            <pc:sldMk cId="2231557522" sldId="547"/>
            <ac:picMk id="21508" creationId="{0C4471CB-30E3-301F-01A1-43F36716289A}"/>
          </ac:picMkLst>
        </pc:picChg>
        <pc:cxnChg chg="mod">
          <ac:chgData name="Richard Chalk" userId="287f8aa4f4de1d19" providerId="LiveId" clId="{E3FC098F-8FE9-43D8-87C8-4C8D41B0EE8C}" dt="2023-07-20T05:02:19.944" v="5215" actId="14100"/>
          <ac:cxnSpMkLst>
            <pc:docMk/>
            <pc:sldMk cId="2231557522" sldId="547"/>
            <ac:cxnSpMk id="4" creationId="{8E10E644-46F5-F891-B4EC-377F5D56B5D8}"/>
          </ac:cxnSpMkLst>
        </pc:cxnChg>
      </pc:sldChg>
      <pc:sldChg chg="addSp modSp add mod">
        <pc:chgData name="Richard Chalk" userId="287f8aa4f4de1d19" providerId="LiveId" clId="{E3FC098F-8FE9-43D8-87C8-4C8D41B0EE8C}" dt="2023-07-20T10:32:47.207" v="7396" actId="14100"/>
        <pc:sldMkLst>
          <pc:docMk/>
          <pc:sldMk cId="1060264255" sldId="548"/>
        </pc:sldMkLst>
        <pc:spChg chg="mod">
          <ac:chgData name="Richard Chalk" userId="287f8aa4f4de1d19" providerId="LiveId" clId="{E3FC098F-8FE9-43D8-87C8-4C8D41B0EE8C}" dt="2023-07-20T10:32:35.263" v="7376" actId="20577"/>
          <ac:spMkLst>
            <pc:docMk/>
            <pc:sldMk cId="1060264255" sldId="548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2:47.207" v="7396" actId="14100"/>
          <ac:spMkLst>
            <pc:docMk/>
            <pc:sldMk cId="1060264255" sldId="548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10:31:29.140" v="7344"/>
          <ac:picMkLst>
            <pc:docMk/>
            <pc:sldMk cId="1060264255" sldId="548"/>
            <ac:picMk id="8" creationId="{B55E3434-6BD1-A357-EB84-7290239622DD}"/>
          </ac:picMkLst>
        </pc:picChg>
        <pc:picChg chg="add mod">
          <ac:chgData name="Richard Chalk" userId="287f8aa4f4de1d19" providerId="LiveId" clId="{E3FC098F-8FE9-43D8-87C8-4C8D41B0EE8C}" dt="2023-07-20T10:31:29.140" v="7344"/>
          <ac:picMkLst>
            <pc:docMk/>
            <pc:sldMk cId="1060264255" sldId="548"/>
            <ac:picMk id="9" creationId="{0496D27F-8654-3517-756C-F192930E111F}"/>
          </ac:picMkLst>
        </pc:picChg>
      </pc:sldChg>
      <pc:sldChg chg="addSp modSp add mod">
        <pc:chgData name="Richard Chalk" userId="287f8aa4f4de1d19" providerId="LiveId" clId="{E3FC098F-8FE9-43D8-87C8-4C8D41B0EE8C}" dt="2023-07-20T10:33:18.789" v="7440" actId="14100"/>
        <pc:sldMkLst>
          <pc:docMk/>
          <pc:sldMk cId="265777693" sldId="549"/>
        </pc:sldMkLst>
        <pc:spChg chg="mod">
          <ac:chgData name="Richard Chalk" userId="287f8aa4f4de1d19" providerId="LiveId" clId="{E3FC098F-8FE9-43D8-87C8-4C8D41B0EE8C}" dt="2023-07-20T10:32:55.729" v="7411" actId="20577"/>
          <ac:spMkLst>
            <pc:docMk/>
            <pc:sldMk cId="265777693" sldId="549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3:18.789" v="7440" actId="14100"/>
          <ac:spMkLst>
            <pc:docMk/>
            <pc:sldMk cId="265777693" sldId="549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10:31:30.682" v="7345"/>
          <ac:picMkLst>
            <pc:docMk/>
            <pc:sldMk cId="265777693" sldId="549"/>
            <ac:picMk id="8" creationId="{BBB423FD-5172-8DC3-336C-E43D2CFF3C90}"/>
          </ac:picMkLst>
        </pc:picChg>
        <pc:picChg chg="add mod">
          <ac:chgData name="Richard Chalk" userId="287f8aa4f4de1d19" providerId="LiveId" clId="{E3FC098F-8FE9-43D8-87C8-4C8D41B0EE8C}" dt="2023-07-20T10:31:30.682" v="7345"/>
          <ac:picMkLst>
            <pc:docMk/>
            <pc:sldMk cId="265777693" sldId="549"/>
            <ac:picMk id="9" creationId="{92071A58-8882-C2D7-42E6-1D60AE7A5237}"/>
          </ac:picMkLst>
        </pc:picChg>
      </pc:sldChg>
      <pc:sldChg chg="addSp delSp modSp add mod">
        <pc:chgData name="Richard Chalk" userId="287f8aa4f4de1d19" providerId="LiveId" clId="{E3FC098F-8FE9-43D8-87C8-4C8D41B0EE8C}" dt="2023-07-20T10:31:31.813" v="7346"/>
        <pc:sldMkLst>
          <pc:docMk/>
          <pc:sldMk cId="2286993142" sldId="550"/>
        </pc:sldMkLst>
        <pc:spChg chg="mod">
          <ac:chgData name="Richard Chalk" userId="287f8aa4f4de1d19" providerId="LiveId" clId="{E3FC098F-8FE9-43D8-87C8-4C8D41B0EE8C}" dt="2023-07-20T05:11:06.517" v="5451" actId="20577"/>
          <ac:spMkLst>
            <pc:docMk/>
            <pc:sldMk cId="2286993142" sldId="550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5:08:56.704" v="5285" actId="478"/>
          <ac:spMkLst>
            <pc:docMk/>
            <pc:sldMk cId="2286993142" sldId="550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05:10:32.928" v="5345" actId="1035"/>
          <ac:picMkLst>
            <pc:docMk/>
            <pc:sldMk cId="2286993142" sldId="550"/>
            <ac:picMk id="8" creationId="{93CC6903-E21C-BA37-3D24-1C43724D9B78}"/>
          </ac:picMkLst>
        </pc:picChg>
        <pc:picChg chg="add mod">
          <ac:chgData name="Richard Chalk" userId="287f8aa4f4de1d19" providerId="LiveId" clId="{E3FC098F-8FE9-43D8-87C8-4C8D41B0EE8C}" dt="2023-07-20T05:10:38.174" v="5360" actId="1038"/>
          <ac:picMkLst>
            <pc:docMk/>
            <pc:sldMk cId="2286993142" sldId="550"/>
            <ac:picMk id="9" creationId="{14082695-3F26-CB77-7189-BC891D73D2BB}"/>
          </ac:picMkLst>
        </pc:picChg>
        <pc:picChg chg="add mod">
          <ac:chgData name="Richard Chalk" userId="287f8aa4f4de1d19" providerId="LiveId" clId="{E3FC098F-8FE9-43D8-87C8-4C8D41B0EE8C}" dt="2023-07-20T05:10:53.136" v="5411" actId="1036"/>
          <ac:picMkLst>
            <pc:docMk/>
            <pc:sldMk cId="2286993142" sldId="550"/>
            <ac:picMk id="10" creationId="{E6E04D25-5D2F-2A8F-9F1F-FF785D4D9F60}"/>
          </ac:picMkLst>
        </pc:picChg>
        <pc:picChg chg="add mod">
          <ac:chgData name="Richard Chalk" userId="287f8aa4f4de1d19" providerId="LiveId" clId="{E3FC098F-8FE9-43D8-87C8-4C8D41B0EE8C}" dt="2023-07-20T05:10:53.136" v="5411" actId="1036"/>
          <ac:picMkLst>
            <pc:docMk/>
            <pc:sldMk cId="2286993142" sldId="550"/>
            <ac:picMk id="11" creationId="{80553130-1E78-6BC5-8A53-7E856CE83324}"/>
          </ac:picMkLst>
        </pc:picChg>
        <pc:picChg chg="add mod">
          <ac:chgData name="Richard Chalk" userId="287f8aa4f4de1d19" providerId="LiveId" clId="{E3FC098F-8FE9-43D8-87C8-4C8D41B0EE8C}" dt="2023-07-20T05:11:03.036" v="5450" actId="1036"/>
          <ac:picMkLst>
            <pc:docMk/>
            <pc:sldMk cId="2286993142" sldId="550"/>
            <ac:picMk id="12" creationId="{94449DCF-1B8F-C139-6ED2-533959B1DEFF}"/>
          </ac:picMkLst>
        </pc:picChg>
        <pc:picChg chg="add mod">
          <ac:chgData name="Richard Chalk" userId="287f8aa4f4de1d19" providerId="LiveId" clId="{E3FC098F-8FE9-43D8-87C8-4C8D41B0EE8C}" dt="2023-07-20T05:11:03.036" v="5450" actId="1036"/>
          <ac:picMkLst>
            <pc:docMk/>
            <pc:sldMk cId="2286993142" sldId="550"/>
            <ac:picMk id="13" creationId="{121DD612-0C84-09C6-EBD3-67F3AC90DA94}"/>
          </ac:picMkLst>
        </pc:picChg>
        <pc:picChg chg="add mod">
          <ac:chgData name="Richard Chalk" userId="287f8aa4f4de1d19" providerId="LiveId" clId="{E3FC098F-8FE9-43D8-87C8-4C8D41B0EE8C}" dt="2023-07-20T10:31:31.813" v="7346"/>
          <ac:picMkLst>
            <pc:docMk/>
            <pc:sldMk cId="2286993142" sldId="550"/>
            <ac:picMk id="14" creationId="{72341CDD-4863-BB53-41EA-D645298F4E74}"/>
          </ac:picMkLst>
        </pc:picChg>
        <pc:picChg chg="add mod">
          <ac:chgData name="Richard Chalk" userId="287f8aa4f4de1d19" providerId="LiveId" clId="{E3FC098F-8FE9-43D8-87C8-4C8D41B0EE8C}" dt="2023-07-20T10:31:31.813" v="7346"/>
          <ac:picMkLst>
            <pc:docMk/>
            <pc:sldMk cId="2286993142" sldId="550"/>
            <ac:picMk id="15" creationId="{1368C3A8-AF42-A70E-09A3-6A8C6A9A1D1B}"/>
          </ac:picMkLst>
        </pc:picChg>
        <pc:cxnChg chg="del">
          <ac:chgData name="Richard Chalk" userId="287f8aa4f4de1d19" providerId="LiveId" clId="{E3FC098F-8FE9-43D8-87C8-4C8D41B0EE8C}" dt="2023-07-20T05:08:58.812" v="5286" actId="478"/>
          <ac:cxnSpMkLst>
            <pc:docMk/>
            <pc:sldMk cId="2286993142" sldId="550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10:31:33.684" v="7347"/>
        <pc:sldMkLst>
          <pc:docMk/>
          <pc:sldMk cId="3987867057" sldId="551"/>
        </pc:sldMkLst>
        <pc:spChg chg="mod">
          <ac:chgData name="Richard Chalk" userId="287f8aa4f4de1d19" providerId="LiveId" clId="{E3FC098F-8FE9-43D8-87C8-4C8D41B0EE8C}" dt="2023-07-20T05:15:19.067" v="5513" actId="113"/>
          <ac:spMkLst>
            <pc:docMk/>
            <pc:sldMk cId="3987867057" sldId="551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5:16:12.845" v="5529" actId="113"/>
          <ac:spMkLst>
            <pc:docMk/>
            <pc:sldMk cId="3987867057" sldId="551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12:12.522" v="5481" actId="6549"/>
          <ac:spMkLst>
            <pc:docMk/>
            <pc:sldMk cId="3987867057" sldId="551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5:12:56.362" v="5490"/>
          <ac:spMkLst>
            <pc:docMk/>
            <pc:sldMk cId="3987867057" sldId="551"/>
            <ac:spMk id="8" creationId="{42E2F9BF-92C8-9377-7BF1-01FE73A3122E}"/>
          </ac:spMkLst>
        </pc:spChg>
        <pc:picChg chg="add mod">
          <ac:chgData name="Richard Chalk" userId="287f8aa4f4de1d19" providerId="LiveId" clId="{E3FC098F-8FE9-43D8-87C8-4C8D41B0EE8C}" dt="2023-07-20T10:31:33.684" v="7347"/>
          <ac:picMkLst>
            <pc:docMk/>
            <pc:sldMk cId="3987867057" sldId="551"/>
            <ac:picMk id="9" creationId="{2FA08893-096B-C6B3-803A-33DD0C1A01FC}"/>
          </ac:picMkLst>
        </pc:picChg>
        <pc:picChg chg="add mod">
          <ac:chgData name="Richard Chalk" userId="287f8aa4f4de1d19" providerId="LiveId" clId="{E3FC098F-8FE9-43D8-87C8-4C8D41B0EE8C}" dt="2023-07-20T10:31:33.684" v="7347"/>
          <ac:picMkLst>
            <pc:docMk/>
            <pc:sldMk cId="3987867057" sldId="551"/>
            <ac:picMk id="10" creationId="{7519D134-DCE1-49DA-C73E-FBC598545C81}"/>
          </ac:picMkLst>
        </pc:picChg>
        <pc:picChg chg="del">
          <ac:chgData name="Richard Chalk" userId="287f8aa4f4de1d19" providerId="LiveId" clId="{E3FC098F-8FE9-43D8-87C8-4C8D41B0EE8C}" dt="2023-07-20T05:12:04.430" v="5454" actId="478"/>
          <ac:picMkLst>
            <pc:docMk/>
            <pc:sldMk cId="3987867057" sldId="551"/>
            <ac:picMk id="14342" creationId="{D0C1A8A2-86F1-D3C1-A20B-F552467BFDB9}"/>
          </ac:picMkLst>
        </pc:picChg>
      </pc:sldChg>
      <pc:sldChg chg="addSp delSp modSp add mod">
        <pc:chgData name="Richard Chalk" userId="287f8aa4f4de1d19" providerId="LiveId" clId="{E3FC098F-8FE9-43D8-87C8-4C8D41B0EE8C}" dt="2023-07-20T09:43:25.372" v="6580" actId="113"/>
        <pc:sldMkLst>
          <pc:docMk/>
          <pc:sldMk cId="1386524637" sldId="552"/>
        </pc:sldMkLst>
        <pc:spChg chg="mod">
          <ac:chgData name="Richard Chalk" userId="287f8aa4f4de1d19" providerId="LiveId" clId="{E3FC098F-8FE9-43D8-87C8-4C8D41B0EE8C}" dt="2023-07-20T09:43:25.372" v="6580" actId="113"/>
          <ac:spMkLst>
            <pc:docMk/>
            <pc:sldMk cId="1386524637" sldId="552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5:23:32.842" v="5646" actId="478"/>
          <ac:spMkLst>
            <pc:docMk/>
            <pc:sldMk cId="1386524637" sldId="55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21:50.002" v="5588" actId="20577"/>
          <ac:spMkLst>
            <pc:docMk/>
            <pc:sldMk cId="1386524637" sldId="552"/>
            <ac:spMk id="7" creationId="{EBD62573-4B50-EAD6-8C7E-C3AE6A9F45B4}"/>
          </ac:spMkLst>
        </pc:spChg>
        <pc:picChg chg="add del mod">
          <ac:chgData name="Richard Chalk" userId="287f8aa4f4de1d19" providerId="LiveId" clId="{E3FC098F-8FE9-43D8-87C8-4C8D41B0EE8C}" dt="2023-07-20T05:25:32.119" v="5676" actId="478"/>
          <ac:picMkLst>
            <pc:docMk/>
            <pc:sldMk cId="1386524637" sldId="552"/>
            <ac:picMk id="8" creationId="{D69A1523-8804-BAF7-D132-3E118CAFBF57}"/>
          </ac:picMkLst>
        </pc:picChg>
        <pc:picChg chg="add mod">
          <ac:chgData name="Richard Chalk" userId="287f8aa4f4de1d19" providerId="LiveId" clId="{E3FC098F-8FE9-43D8-87C8-4C8D41B0EE8C}" dt="2023-07-20T05:25:04.624" v="5670" actId="1035"/>
          <ac:picMkLst>
            <pc:docMk/>
            <pc:sldMk cId="1386524637" sldId="552"/>
            <ac:picMk id="23554" creationId="{51740EAF-3AFE-7872-9FF2-E80FE7350BDA}"/>
          </ac:picMkLst>
        </pc:picChg>
        <pc:cxnChg chg="del">
          <ac:chgData name="Richard Chalk" userId="287f8aa4f4de1d19" providerId="LiveId" clId="{E3FC098F-8FE9-43D8-87C8-4C8D41B0EE8C}" dt="2023-07-20T05:24:38.142" v="5650" actId="478"/>
          <ac:cxnSpMkLst>
            <pc:docMk/>
            <pc:sldMk cId="1386524637" sldId="552"/>
            <ac:cxnSpMk id="4" creationId="{8E10E644-46F5-F891-B4EC-377F5D56B5D8}"/>
          </ac:cxnSpMkLst>
        </pc:cxnChg>
      </pc:sldChg>
      <pc:sldChg chg="addSp delSp modSp add mod">
        <pc:chgData name="Richard Chalk" userId="287f8aa4f4de1d19" providerId="LiveId" clId="{E3FC098F-8FE9-43D8-87C8-4C8D41B0EE8C}" dt="2023-07-20T05:36:39.094" v="5818" actId="1076"/>
        <pc:sldMkLst>
          <pc:docMk/>
          <pc:sldMk cId="3409899895" sldId="553"/>
        </pc:sldMkLst>
        <pc:spChg chg="mod">
          <ac:chgData name="Richard Chalk" userId="287f8aa4f4de1d19" providerId="LiveId" clId="{E3FC098F-8FE9-43D8-87C8-4C8D41B0EE8C}" dt="2023-07-20T05:28:51.635" v="5718" actId="207"/>
          <ac:spMkLst>
            <pc:docMk/>
            <pc:sldMk cId="3409899895" sldId="553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6:39.094" v="5818" actId="1076"/>
          <ac:spMkLst>
            <pc:docMk/>
            <pc:sldMk cId="3409899895" sldId="553"/>
            <ac:spMk id="4" creationId="{485B9E5C-C461-027A-E86F-A66B50150FE3}"/>
          </ac:spMkLst>
        </pc:spChg>
        <pc:spChg chg="mod">
          <ac:chgData name="Richard Chalk" userId="287f8aa4f4de1d19" providerId="LiveId" clId="{E3FC098F-8FE9-43D8-87C8-4C8D41B0EE8C}" dt="2023-07-20T05:26:25.340" v="5680" actId="20577"/>
          <ac:spMkLst>
            <pc:docMk/>
            <pc:sldMk cId="3409899895" sldId="553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6:34.107" v="5816" actId="1076"/>
          <ac:picMkLst>
            <pc:docMk/>
            <pc:sldMk cId="3409899895" sldId="553"/>
            <ac:picMk id="9" creationId="{0079D84B-8EAC-840C-99B8-9A8ACC7E2248}"/>
          </ac:picMkLst>
        </pc:picChg>
        <pc:picChg chg="del">
          <ac:chgData name="Richard Chalk" userId="287f8aa4f4de1d19" providerId="LiveId" clId="{E3FC098F-8FE9-43D8-87C8-4C8D41B0EE8C}" dt="2023-07-20T05:26:11.440" v="5677" actId="478"/>
          <ac:picMkLst>
            <pc:docMk/>
            <pc:sldMk cId="3409899895" sldId="553"/>
            <ac:picMk id="23554" creationId="{51740EAF-3AFE-7872-9FF2-E80FE7350BDA}"/>
          </ac:picMkLst>
        </pc:picChg>
      </pc:sldChg>
      <pc:sldChg chg="addSp delSp modSp add mod">
        <pc:chgData name="Richard Chalk" userId="287f8aa4f4de1d19" providerId="LiveId" clId="{E3FC098F-8FE9-43D8-87C8-4C8D41B0EE8C}" dt="2023-07-20T05:37:06.640" v="5826" actId="20577"/>
        <pc:sldMkLst>
          <pc:docMk/>
          <pc:sldMk cId="1061833812" sldId="554"/>
        </pc:sldMkLst>
        <pc:spChg chg="mod">
          <ac:chgData name="Richard Chalk" userId="287f8aa4f4de1d19" providerId="LiveId" clId="{E3FC098F-8FE9-43D8-87C8-4C8D41B0EE8C}" dt="2023-07-20T05:37:06.640" v="5826" actId="20577"/>
          <ac:spMkLst>
            <pc:docMk/>
            <pc:sldMk cId="1061833812" sldId="554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6:58.367" v="5822" actId="1076"/>
          <ac:spMkLst>
            <pc:docMk/>
            <pc:sldMk cId="1061833812" sldId="554"/>
            <ac:spMk id="3" creationId="{F085C77A-EB08-36CB-87D8-B19B249A533A}"/>
          </ac:spMkLst>
        </pc:spChg>
        <pc:spChg chg="mod">
          <ac:chgData name="Richard Chalk" userId="287f8aa4f4de1d19" providerId="LiveId" clId="{E3FC098F-8FE9-43D8-87C8-4C8D41B0EE8C}" dt="2023-07-20T05:29:16.883" v="5732" actId="6549"/>
          <ac:spMkLst>
            <pc:docMk/>
            <pc:sldMk cId="1061833812" sldId="554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6:58.367" v="5822" actId="1076"/>
          <ac:picMkLst>
            <pc:docMk/>
            <pc:sldMk cId="1061833812" sldId="554"/>
            <ac:picMk id="4" creationId="{113AB7C4-3855-3C0A-55B0-D866A22F7934}"/>
          </ac:picMkLst>
        </pc:picChg>
        <pc:picChg chg="del">
          <ac:chgData name="Richard Chalk" userId="287f8aa4f4de1d19" providerId="LiveId" clId="{E3FC098F-8FE9-43D8-87C8-4C8D41B0EE8C}" dt="2023-07-20T05:29:46.840" v="5746" actId="478"/>
          <ac:picMkLst>
            <pc:docMk/>
            <pc:sldMk cId="1061833812" sldId="554"/>
            <ac:picMk id="8" creationId="{D69A1523-8804-BAF7-D132-3E118CAFBF57}"/>
          </ac:picMkLst>
        </pc:picChg>
        <pc:picChg chg="add mod">
          <ac:chgData name="Richard Chalk" userId="287f8aa4f4de1d19" providerId="LiveId" clId="{E3FC098F-8FE9-43D8-87C8-4C8D41B0EE8C}" dt="2023-07-20T05:31:03.347" v="5757" actId="1076"/>
          <ac:picMkLst>
            <pc:docMk/>
            <pc:sldMk cId="1061833812" sldId="554"/>
            <ac:picMk id="24578" creationId="{30CAC504-7783-6876-8CE1-A9B8D2FE2FBD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5:38:11.241" v="5833" actId="20577"/>
        <pc:sldMkLst>
          <pc:docMk/>
          <pc:sldMk cId="3641276947" sldId="555"/>
        </pc:sldMkLst>
        <pc:spChg chg="mod">
          <ac:chgData name="Richard Chalk" userId="287f8aa4f4de1d19" providerId="LiveId" clId="{E3FC098F-8FE9-43D8-87C8-4C8D41B0EE8C}" dt="2023-07-20T05:38:11.241" v="5833" actId="20577"/>
          <ac:spMkLst>
            <pc:docMk/>
            <pc:sldMk cId="3641276947" sldId="555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7:53.112" v="5827"/>
          <ac:spMkLst>
            <pc:docMk/>
            <pc:sldMk cId="3641276947" sldId="555"/>
            <ac:spMk id="3" creationId="{FE26D2BD-5152-C52E-6A6C-E3B5032ECB57}"/>
          </ac:spMkLst>
        </pc:spChg>
        <pc:spChg chg="mod">
          <ac:chgData name="Richard Chalk" userId="287f8aa4f4de1d19" providerId="LiveId" clId="{E3FC098F-8FE9-43D8-87C8-4C8D41B0EE8C}" dt="2023-07-20T05:32:00.168" v="5776" actId="20577"/>
          <ac:spMkLst>
            <pc:docMk/>
            <pc:sldMk cId="3641276947" sldId="555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7:53.112" v="5827"/>
          <ac:picMkLst>
            <pc:docMk/>
            <pc:sldMk cId="3641276947" sldId="555"/>
            <ac:picMk id="4" creationId="{7E4AB79D-1B59-09E7-BAC7-64CF5020741B}"/>
          </ac:picMkLst>
        </pc:picChg>
        <pc:picChg chg="del">
          <ac:chgData name="Richard Chalk" userId="287f8aa4f4de1d19" providerId="LiveId" clId="{E3FC098F-8FE9-43D8-87C8-4C8D41B0EE8C}" dt="2023-07-20T05:32:54.594" v="5782" actId="478"/>
          <ac:picMkLst>
            <pc:docMk/>
            <pc:sldMk cId="3641276947" sldId="555"/>
            <ac:picMk id="24578" creationId="{30CAC504-7783-6876-8CE1-A9B8D2FE2FBD}"/>
          </ac:picMkLst>
        </pc:picChg>
        <pc:picChg chg="add mod">
          <ac:chgData name="Richard Chalk" userId="287f8aa4f4de1d19" providerId="LiveId" clId="{E3FC098F-8FE9-43D8-87C8-4C8D41B0EE8C}" dt="2023-07-20T05:33:00.385" v="5785" actId="1076"/>
          <ac:picMkLst>
            <pc:docMk/>
            <pc:sldMk cId="3641276947" sldId="555"/>
            <ac:picMk id="26626" creationId="{C27851BF-E68F-0E45-8CD1-CBDBC1BBA2B6}"/>
          </ac:picMkLst>
        </pc:picChg>
      </pc:sldChg>
      <pc:sldChg chg="modSp add mod">
        <pc:chgData name="Richard Chalk" userId="287f8aa4f4de1d19" providerId="LiveId" clId="{E3FC098F-8FE9-43D8-87C8-4C8D41B0EE8C}" dt="2023-07-20T09:29:14.050" v="6049" actId="6549"/>
        <pc:sldMkLst>
          <pc:docMk/>
          <pc:sldMk cId="2906989772" sldId="556"/>
        </pc:sldMkLst>
        <pc:spChg chg="mod">
          <ac:chgData name="Richard Chalk" userId="287f8aa4f4de1d19" providerId="LiveId" clId="{E3FC098F-8FE9-43D8-87C8-4C8D41B0EE8C}" dt="2023-07-20T09:29:14.050" v="6049" actId="6549"/>
          <ac:spMkLst>
            <pc:docMk/>
            <pc:sldMk cId="2906989772" sldId="556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5:47:23.022" v="6011" actId="20577"/>
          <ac:spMkLst>
            <pc:docMk/>
            <pc:sldMk cId="2906989772" sldId="556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41:03.667" v="5845" actId="20577"/>
          <ac:spMkLst>
            <pc:docMk/>
            <pc:sldMk cId="2906989772" sldId="556"/>
            <ac:spMk id="7" creationId="{EBD62573-4B50-EAD6-8C7E-C3AE6A9F45B4}"/>
          </ac:spMkLst>
        </pc:spChg>
      </pc:sldChg>
      <pc:sldChg chg="addSp delSp modSp add mod modNotesTx">
        <pc:chgData name="Richard Chalk" userId="287f8aa4f4de1d19" providerId="LiveId" clId="{E3FC098F-8FE9-43D8-87C8-4C8D41B0EE8C}" dt="2023-07-20T09:42:20.768" v="6576" actId="20577"/>
        <pc:sldMkLst>
          <pc:docMk/>
          <pc:sldMk cId="2649149061" sldId="557"/>
        </pc:sldMkLst>
        <pc:spChg chg="del">
          <ac:chgData name="Richard Chalk" userId="287f8aa4f4de1d19" providerId="LiveId" clId="{E3FC098F-8FE9-43D8-87C8-4C8D41B0EE8C}" dt="2023-07-20T09:31:38.128" v="6124" actId="478"/>
          <ac:spMkLst>
            <pc:docMk/>
            <pc:sldMk cId="2649149061" sldId="557"/>
            <ac:spMk id="4" creationId="{75948FFF-B784-C755-8048-E2E08EFB95E9}"/>
          </ac:spMkLst>
        </pc:spChg>
        <pc:spChg chg="del">
          <ac:chgData name="Richard Chalk" userId="287f8aa4f4de1d19" providerId="LiveId" clId="{E3FC098F-8FE9-43D8-87C8-4C8D41B0EE8C}" dt="2023-07-20T09:31:40.097" v="6125" actId="478"/>
          <ac:spMkLst>
            <pc:docMk/>
            <pc:sldMk cId="2649149061" sldId="557"/>
            <ac:spMk id="5" creationId="{78189A0B-73DF-369F-10EC-E352A9C67257}"/>
          </ac:spMkLst>
        </pc:spChg>
        <pc:spChg chg="mod">
          <ac:chgData name="Richard Chalk" userId="287f8aa4f4de1d19" providerId="LiveId" clId="{E3FC098F-8FE9-43D8-87C8-4C8D41B0EE8C}" dt="2023-07-20T09:29:31.191" v="6051" actId="20577"/>
          <ac:spMkLst>
            <pc:docMk/>
            <pc:sldMk cId="2649149061" sldId="557"/>
            <ac:spMk id="9" creationId="{60813D8B-A2B2-D98F-13DC-E9D76CBA8DD6}"/>
          </ac:spMkLst>
        </pc:spChg>
        <pc:spChg chg="mod">
          <ac:chgData name="Richard Chalk" userId="287f8aa4f4de1d19" providerId="LiveId" clId="{E3FC098F-8FE9-43D8-87C8-4C8D41B0EE8C}" dt="2023-07-20T09:36:30.457" v="6412" actId="14100"/>
          <ac:spMkLst>
            <pc:docMk/>
            <pc:sldMk cId="2649149061" sldId="557"/>
            <ac:spMk id="15" creationId="{F5182C14-FD1C-6ABA-70B7-404A328C2F3F}"/>
          </ac:spMkLst>
        </pc:spChg>
        <pc:spChg chg="add mod">
          <ac:chgData name="Richard Chalk" userId="287f8aa4f4de1d19" providerId="LiveId" clId="{E3FC098F-8FE9-43D8-87C8-4C8D41B0EE8C}" dt="2023-07-20T09:42:20.768" v="6576" actId="20577"/>
          <ac:spMkLst>
            <pc:docMk/>
            <pc:sldMk cId="2649149061" sldId="557"/>
            <ac:spMk id="22" creationId="{A56CC262-A3E1-C670-CE80-E1A6BCB1DD2D}"/>
          </ac:spMkLst>
        </pc:spChg>
        <pc:spChg chg="add mod">
          <ac:chgData name="Richard Chalk" userId="287f8aa4f4de1d19" providerId="LiveId" clId="{E3FC098F-8FE9-43D8-87C8-4C8D41B0EE8C}" dt="2023-07-20T09:36:45.704" v="6475" actId="208"/>
          <ac:spMkLst>
            <pc:docMk/>
            <pc:sldMk cId="2649149061" sldId="557"/>
            <ac:spMk id="23" creationId="{D86715EF-77E1-7D42-930C-5A1C32A381A3}"/>
          </ac:spMkLst>
        </pc:spChg>
        <pc:spChg chg="mod">
          <ac:chgData name="Richard Chalk" userId="287f8aa4f4de1d19" providerId="LiveId" clId="{E3FC098F-8FE9-43D8-87C8-4C8D41B0EE8C}" dt="2023-07-20T09:30:01.636" v="6084" actId="20577"/>
          <ac:spMkLst>
            <pc:docMk/>
            <pc:sldMk cId="2649149061" sldId="557"/>
            <ac:spMk id="128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9:41:52.657" v="6560" actId="207"/>
          <ac:spMkLst>
            <pc:docMk/>
            <pc:sldMk cId="2649149061" sldId="557"/>
            <ac:spMk id="129" creationId="{00000000-0000-0000-0000-000000000000}"/>
          </ac:spMkLst>
        </pc:spChg>
        <pc:grpChg chg="del">
          <ac:chgData name="Richard Chalk" userId="287f8aa4f4de1d19" providerId="LiveId" clId="{E3FC098F-8FE9-43D8-87C8-4C8D41B0EE8C}" dt="2023-07-20T09:31:41.380" v="6127" actId="478"/>
          <ac:grpSpMkLst>
            <pc:docMk/>
            <pc:sldMk cId="2649149061" sldId="557"/>
            <ac:grpSpMk id="17" creationId="{85F6308E-C0D3-559C-F6D9-8019436F9F4E}"/>
          </ac:grpSpMkLst>
        </pc:grpChg>
        <pc:picChg chg="add mod">
          <ac:chgData name="Richard Chalk" userId="287f8aa4f4de1d19" providerId="LiveId" clId="{E3FC098F-8FE9-43D8-87C8-4C8D41B0EE8C}" dt="2023-07-20T09:29:38.235" v="6080" actId="1038"/>
          <ac:picMkLst>
            <pc:docMk/>
            <pc:sldMk cId="2649149061" sldId="557"/>
            <ac:picMk id="2" creationId="{EEEF77F7-760B-5296-23DC-AC6162D38ECC}"/>
          </ac:picMkLst>
        </pc:picChg>
        <pc:picChg chg="del">
          <ac:chgData name="Richard Chalk" userId="287f8aa4f4de1d19" providerId="LiveId" clId="{E3FC098F-8FE9-43D8-87C8-4C8D41B0EE8C}" dt="2023-07-20T09:31:37.234" v="6123" actId="478"/>
          <ac:picMkLst>
            <pc:docMk/>
            <pc:sldMk cId="2649149061" sldId="557"/>
            <ac:picMk id="3" creationId="{3F624846-5D20-BE49-6316-D9434ABF1DDF}"/>
          </ac:picMkLst>
        </pc:picChg>
        <pc:picChg chg="add mod">
          <ac:chgData name="Richard Chalk" userId="287f8aa4f4de1d19" providerId="LiveId" clId="{E3FC098F-8FE9-43D8-87C8-4C8D41B0EE8C}" dt="2023-07-20T09:29:38.235" v="6080" actId="1038"/>
          <ac:picMkLst>
            <pc:docMk/>
            <pc:sldMk cId="2649149061" sldId="557"/>
            <ac:picMk id="6" creationId="{FE72F317-FED6-1139-86C9-A0D2E746559B}"/>
          </ac:picMkLst>
        </pc:picChg>
        <pc:picChg chg="mod">
          <ac:chgData name="Richard Chalk" userId="287f8aa4f4de1d19" providerId="LiveId" clId="{E3FC098F-8FE9-43D8-87C8-4C8D41B0EE8C}" dt="2023-07-20T09:36:34.304" v="6423" actId="1037"/>
          <ac:picMkLst>
            <pc:docMk/>
            <pc:sldMk cId="2649149061" sldId="557"/>
            <ac:picMk id="11" creationId="{4B5818DB-F9BA-F1C3-61A5-B84E5A3063FF}"/>
          </ac:picMkLst>
        </pc:picChg>
        <pc:picChg chg="mod">
          <ac:chgData name="Richard Chalk" userId="287f8aa4f4de1d19" providerId="LiveId" clId="{E3FC098F-8FE9-43D8-87C8-4C8D41B0EE8C}" dt="2023-07-20T09:36:34.304" v="6423" actId="1037"/>
          <ac:picMkLst>
            <pc:docMk/>
            <pc:sldMk cId="2649149061" sldId="557"/>
            <ac:picMk id="13" creationId="{837D4D6D-168C-C3A5-811D-7E1923C549E5}"/>
          </ac:picMkLst>
        </pc:picChg>
        <pc:picChg chg="del">
          <ac:chgData name="Richard Chalk" userId="287f8aa4f4de1d19" providerId="LiveId" clId="{E3FC098F-8FE9-43D8-87C8-4C8D41B0EE8C}" dt="2023-07-20T09:31:40.823" v="6126" actId="478"/>
          <ac:picMkLst>
            <pc:docMk/>
            <pc:sldMk cId="2649149061" sldId="557"/>
            <ac:picMk id="16" creationId="{CE8FAD91-CDC1-A6B8-6CFE-1FEFB345C8AE}"/>
          </ac:picMkLst>
        </pc:picChg>
        <pc:picChg chg="add mod">
          <ac:chgData name="Richard Chalk" userId="287f8aa4f4de1d19" providerId="LiveId" clId="{E3FC098F-8FE9-43D8-87C8-4C8D41B0EE8C}" dt="2023-07-20T09:42:14.915" v="6569" actId="1037"/>
          <ac:picMkLst>
            <pc:docMk/>
            <pc:sldMk cId="2649149061" sldId="557"/>
            <ac:picMk id="24" creationId="{95DA078A-2DEA-564A-897E-F1941B7953C9}"/>
          </ac:picMkLst>
        </pc:picChg>
        <pc:cxnChg chg="mod">
          <ac:chgData name="Richard Chalk" userId="287f8aa4f4de1d19" providerId="LiveId" clId="{E3FC098F-8FE9-43D8-87C8-4C8D41B0EE8C}" dt="2023-07-20T09:31:57.497" v="6143" actId="1035"/>
          <ac:cxnSpMkLst>
            <pc:docMk/>
            <pc:sldMk cId="2649149061" sldId="557"/>
            <ac:cxnSpMk id="10" creationId="{431FB60E-6802-2313-67DF-77CB3AB11C36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09:59:24.776" v="6969" actId="1076"/>
        <pc:sldMkLst>
          <pc:docMk/>
          <pc:sldMk cId="3405349838" sldId="558"/>
        </pc:sldMkLst>
        <pc:spChg chg="mod">
          <ac:chgData name="Richard Chalk" userId="287f8aa4f4de1d19" providerId="LiveId" clId="{E3FC098F-8FE9-43D8-87C8-4C8D41B0EE8C}" dt="2023-07-20T09:52:54.662" v="6718" actId="207"/>
          <ac:spMkLst>
            <pc:docMk/>
            <pc:sldMk cId="3405349838" sldId="558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9:57:21.923" v="6909" actId="113"/>
          <ac:spMkLst>
            <pc:docMk/>
            <pc:sldMk cId="3405349838" sldId="558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9:47:42.445" v="6600" actId="6549"/>
          <ac:spMkLst>
            <pc:docMk/>
            <pc:sldMk cId="3405349838" sldId="558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9:49:37.189" v="6651" actId="478"/>
          <ac:spMkLst>
            <pc:docMk/>
            <pc:sldMk cId="3405349838" sldId="558"/>
            <ac:spMk id="8" creationId="{01E6FF90-BD09-C675-654D-73460227E258}"/>
          </ac:spMkLst>
        </pc:spChg>
        <pc:spChg chg="add mod">
          <ac:chgData name="Richard Chalk" userId="287f8aa4f4de1d19" providerId="LiveId" clId="{E3FC098F-8FE9-43D8-87C8-4C8D41B0EE8C}" dt="2023-07-20T09:58:24.517" v="6956" actId="1076"/>
          <ac:spMkLst>
            <pc:docMk/>
            <pc:sldMk cId="3405349838" sldId="558"/>
            <ac:spMk id="13" creationId="{3B58B2A3-763D-B022-BAE7-A282E0052915}"/>
          </ac:spMkLst>
        </pc:spChg>
        <pc:picChg chg="add mod">
          <ac:chgData name="Richard Chalk" userId="287f8aa4f4de1d19" providerId="LiveId" clId="{E3FC098F-8FE9-43D8-87C8-4C8D41B0EE8C}" dt="2023-07-20T09:50:41.933" v="6654" actId="1076"/>
          <ac:picMkLst>
            <pc:docMk/>
            <pc:sldMk cId="3405349838" sldId="558"/>
            <ac:picMk id="9" creationId="{A3E8D789-5E29-5DC4-0A23-A38820FC2BEB}"/>
          </ac:picMkLst>
        </pc:picChg>
        <pc:picChg chg="add mod">
          <ac:chgData name="Richard Chalk" userId="287f8aa4f4de1d19" providerId="LiveId" clId="{E3FC098F-8FE9-43D8-87C8-4C8D41B0EE8C}" dt="2023-07-20T09:50:44.943" v="6656" actId="1076"/>
          <ac:picMkLst>
            <pc:docMk/>
            <pc:sldMk cId="3405349838" sldId="558"/>
            <ac:picMk id="10" creationId="{8EB8FA68-6D5A-85BB-0B08-4BDCAC6DF4F5}"/>
          </ac:picMkLst>
        </pc:picChg>
        <pc:picChg chg="add mod">
          <ac:chgData name="Richard Chalk" userId="287f8aa4f4de1d19" providerId="LiveId" clId="{E3FC098F-8FE9-43D8-87C8-4C8D41B0EE8C}" dt="2023-07-20T09:50:51.180" v="6660" actId="1037"/>
          <ac:picMkLst>
            <pc:docMk/>
            <pc:sldMk cId="3405349838" sldId="558"/>
            <ac:picMk id="11" creationId="{EEA2AEF8-69F8-2443-2B34-0CFBBD040FF4}"/>
          </ac:picMkLst>
        </pc:picChg>
        <pc:picChg chg="add mod">
          <ac:chgData name="Richard Chalk" userId="287f8aa4f4de1d19" providerId="LiveId" clId="{E3FC098F-8FE9-43D8-87C8-4C8D41B0EE8C}" dt="2023-07-20T09:52:47.723" v="6716" actId="1036"/>
          <ac:picMkLst>
            <pc:docMk/>
            <pc:sldMk cId="3405349838" sldId="558"/>
            <ac:picMk id="12" creationId="{DA43D2CF-5DF4-7D19-A924-0A161976CE22}"/>
          </ac:picMkLst>
        </pc:picChg>
        <pc:picChg chg="add del mod">
          <ac:chgData name="Richard Chalk" userId="287f8aa4f4de1d19" providerId="LiveId" clId="{E3FC098F-8FE9-43D8-87C8-4C8D41B0EE8C}" dt="2023-07-20T09:59:21.694" v="6968" actId="478"/>
          <ac:picMkLst>
            <pc:docMk/>
            <pc:sldMk cId="3405349838" sldId="558"/>
            <ac:picMk id="14" creationId="{ED4D3A21-6D90-BD35-6F2A-A3847292E511}"/>
          </ac:picMkLst>
        </pc:picChg>
        <pc:picChg chg="add mod">
          <ac:chgData name="Richard Chalk" userId="287f8aa4f4de1d19" providerId="LiveId" clId="{E3FC098F-8FE9-43D8-87C8-4C8D41B0EE8C}" dt="2023-07-20T09:59:24.776" v="6969" actId="1076"/>
          <ac:picMkLst>
            <pc:docMk/>
            <pc:sldMk cId="3405349838" sldId="558"/>
            <ac:picMk id="20" creationId="{70E8A05B-BD5B-BB49-060A-85FF70CD7CCE}"/>
          </ac:picMkLst>
        </pc:picChg>
        <pc:picChg chg="del">
          <ac:chgData name="Richard Chalk" userId="287f8aa4f4de1d19" providerId="LiveId" clId="{E3FC098F-8FE9-43D8-87C8-4C8D41B0EE8C}" dt="2023-07-20T09:47:46.474" v="6601" actId="478"/>
          <ac:picMkLst>
            <pc:docMk/>
            <pc:sldMk cId="3405349838" sldId="558"/>
            <ac:picMk id="14342" creationId="{D0C1A8A2-86F1-D3C1-A20B-F552467BFDB9}"/>
          </ac:picMkLst>
        </pc:picChg>
        <pc:cxnChg chg="add mod ord">
          <ac:chgData name="Richard Chalk" userId="287f8aa4f4de1d19" providerId="LiveId" clId="{E3FC098F-8FE9-43D8-87C8-4C8D41B0EE8C}" dt="2023-07-20T09:59:00.932" v="6966" actId="167"/>
          <ac:cxnSpMkLst>
            <pc:docMk/>
            <pc:sldMk cId="3405349838" sldId="558"/>
            <ac:cxnSpMk id="16" creationId="{72C8F5C3-7A84-9239-CAF0-C9304FECCFEA}"/>
          </ac:cxnSpMkLst>
        </pc:cxnChg>
        <pc:cxnChg chg="add mod ord">
          <ac:chgData name="Richard Chalk" userId="287f8aa4f4de1d19" providerId="LiveId" clId="{E3FC098F-8FE9-43D8-87C8-4C8D41B0EE8C}" dt="2023-07-20T09:58:52.858" v="6963" actId="167"/>
          <ac:cxnSpMkLst>
            <pc:docMk/>
            <pc:sldMk cId="3405349838" sldId="558"/>
            <ac:cxnSpMk id="17" creationId="{B47E308F-E926-2336-8970-39BFCE97C53D}"/>
          </ac:cxnSpMkLst>
        </pc:cxnChg>
      </pc:sldChg>
      <pc:sldChg chg="addSp modSp new del">
        <pc:chgData name="Richard Chalk" userId="287f8aa4f4de1d19" providerId="LiveId" clId="{E3FC098F-8FE9-43D8-87C8-4C8D41B0EE8C}" dt="2023-07-20T10:31:40.073" v="7348" actId="47"/>
        <pc:sldMkLst>
          <pc:docMk/>
          <pc:sldMk cId="239635150" sldId="559"/>
        </pc:sldMkLst>
        <pc:picChg chg="add mod">
          <ac:chgData name="Richard Chalk" userId="287f8aa4f4de1d19" providerId="LiveId" clId="{E3FC098F-8FE9-43D8-87C8-4C8D41B0EE8C}" dt="2023-07-20T10:29:44.574" v="7327" actId="1076"/>
          <ac:picMkLst>
            <pc:docMk/>
            <pc:sldMk cId="239635150" sldId="559"/>
            <ac:picMk id="29698" creationId="{7F7E6995-B317-FCF9-1A3A-0C11AC8883E5}"/>
          </ac:picMkLst>
        </pc:picChg>
      </pc:sldChg>
    </pc:docChg>
  </pc:docChgLst>
  <pc:docChgLst>
    <pc:chgData name="Richard Chalk" userId="287f8aa4f4de1d19" providerId="LiveId" clId="{FF3BBD4C-067D-4343-B5C0-198883ABE9C5}"/>
    <pc:docChg chg="custSel addSld modSld">
      <pc:chgData name="Richard Chalk" userId="287f8aa4f4de1d19" providerId="LiveId" clId="{FF3BBD4C-067D-4343-B5C0-198883ABE9C5}" dt="2023-12-11T07:10:34.553" v="1403"/>
      <pc:docMkLst>
        <pc:docMk/>
      </pc:docMkLst>
      <pc:sldChg chg="modSp mod">
        <pc:chgData name="Richard Chalk" userId="287f8aa4f4de1d19" providerId="LiveId" clId="{FF3BBD4C-067D-4343-B5C0-198883ABE9C5}" dt="2023-12-10T16:15:26.394" v="5" actId="20577"/>
        <pc:sldMkLst>
          <pc:docMk/>
          <pc:sldMk cId="1181437106" sldId="603"/>
        </pc:sldMkLst>
        <pc:spChg chg="mod">
          <ac:chgData name="Richard Chalk" userId="287f8aa4f4de1d19" providerId="LiveId" clId="{FF3BBD4C-067D-4343-B5C0-198883ABE9C5}" dt="2023-12-10T16:15:26.394" v="5" actId="20577"/>
          <ac:spMkLst>
            <pc:docMk/>
            <pc:sldMk cId="1181437106" sldId="603"/>
            <ac:spMk id="3" creationId="{E3744374-92D3-B3F2-3F1A-3448858F47B5}"/>
          </ac:spMkLst>
        </pc:spChg>
      </pc:sldChg>
      <pc:sldChg chg="modSp">
        <pc:chgData name="Richard Chalk" userId="287f8aa4f4de1d19" providerId="LiveId" clId="{FF3BBD4C-067D-4343-B5C0-198883ABE9C5}" dt="2023-12-10T16:16:10.206" v="12" actId="1035"/>
        <pc:sldMkLst>
          <pc:docMk/>
          <pc:sldMk cId="3938673503" sldId="610"/>
        </pc:sldMkLst>
        <pc:picChg chg="mod">
          <ac:chgData name="Richard Chalk" userId="287f8aa4f4de1d19" providerId="LiveId" clId="{FF3BBD4C-067D-4343-B5C0-198883ABE9C5}" dt="2023-12-10T16:16:10.206" v="12" actId="1035"/>
          <ac:picMkLst>
            <pc:docMk/>
            <pc:sldMk cId="3938673503" sldId="610"/>
            <ac:picMk id="6146" creationId="{4EBEC8A9-7AA6-4991-8491-7B1A34638EAA}"/>
          </ac:picMkLst>
        </pc:picChg>
      </pc:sldChg>
      <pc:sldChg chg="modNotesTx">
        <pc:chgData name="Richard Chalk" userId="287f8aa4f4de1d19" providerId="LiveId" clId="{FF3BBD4C-067D-4343-B5C0-198883ABE9C5}" dt="2023-12-10T16:21:25.243" v="170"/>
        <pc:sldMkLst>
          <pc:docMk/>
          <pc:sldMk cId="429611126" sldId="619"/>
        </pc:sldMkLst>
      </pc:sldChg>
      <pc:sldChg chg="addSp delSp modSp mod modNotesTx">
        <pc:chgData name="Richard Chalk" userId="287f8aa4f4de1d19" providerId="LiveId" clId="{FF3BBD4C-067D-4343-B5C0-198883ABE9C5}" dt="2023-12-10T16:26:07.454" v="290" actId="207"/>
        <pc:sldMkLst>
          <pc:docMk/>
          <pc:sldMk cId="1685231962" sldId="621"/>
        </pc:sldMkLst>
        <pc:spChg chg="mod">
          <ac:chgData name="Richard Chalk" userId="287f8aa4f4de1d19" providerId="LiveId" clId="{FF3BBD4C-067D-4343-B5C0-198883ABE9C5}" dt="2023-12-10T16:23:34.856" v="208" actId="207"/>
          <ac:spMkLst>
            <pc:docMk/>
            <pc:sldMk cId="1685231962" sldId="621"/>
            <ac:spMk id="2" creationId="{2CED0939-2445-F1A3-21AE-0A535344DD5D}"/>
          </ac:spMkLst>
        </pc:spChg>
        <pc:spChg chg="mod">
          <ac:chgData name="Richard Chalk" userId="287f8aa4f4de1d19" providerId="LiveId" clId="{FF3BBD4C-067D-4343-B5C0-198883ABE9C5}" dt="2023-12-10T16:26:07.454" v="290" actId="207"/>
          <ac:spMkLst>
            <pc:docMk/>
            <pc:sldMk cId="1685231962" sldId="621"/>
            <ac:spMk id="3" creationId="{E3744374-92D3-B3F2-3F1A-3448858F47B5}"/>
          </ac:spMkLst>
        </pc:spChg>
        <pc:spChg chg="del">
          <ac:chgData name="Richard Chalk" userId="287f8aa4f4de1d19" providerId="LiveId" clId="{FF3BBD4C-067D-4343-B5C0-198883ABE9C5}" dt="2023-12-10T16:21:02.942" v="152" actId="478"/>
          <ac:spMkLst>
            <pc:docMk/>
            <pc:sldMk cId="1685231962" sldId="621"/>
            <ac:spMk id="5" creationId="{970511B3-6497-835A-C35F-67D30F17AD93}"/>
          </ac:spMkLst>
        </pc:spChg>
        <pc:spChg chg="mod">
          <ac:chgData name="Richard Chalk" userId="287f8aa4f4de1d19" providerId="LiveId" clId="{FF3BBD4C-067D-4343-B5C0-198883ABE9C5}" dt="2023-12-10T16:25:34.153" v="259" actId="207"/>
          <ac:spMkLst>
            <pc:docMk/>
            <pc:sldMk cId="1685231962" sldId="621"/>
            <ac:spMk id="7" creationId="{EBD62573-4B50-EAD6-8C7E-C3AE6A9F45B4}"/>
          </ac:spMkLst>
        </pc:spChg>
        <pc:picChg chg="del">
          <ac:chgData name="Richard Chalk" userId="287f8aa4f4de1d19" providerId="LiveId" clId="{FF3BBD4C-067D-4343-B5C0-198883ABE9C5}" dt="2023-12-10T16:21:05.519" v="154" actId="478"/>
          <ac:picMkLst>
            <pc:docMk/>
            <pc:sldMk cId="1685231962" sldId="621"/>
            <ac:picMk id="8" creationId="{FAA99094-6458-020F-119D-AB365B3A495F}"/>
          </ac:picMkLst>
        </pc:picChg>
        <pc:picChg chg="del">
          <ac:chgData name="Richard Chalk" userId="287f8aa4f4de1d19" providerId="LiveId" clId="{FF3BBD4C-067D-4343-B5C0-198883ABE9C5}" dt="2023-12-10T16:21:03.716" v="153" actId="478"/>
          <ac:picMkLst>
            <pc:docMk/>
            <pc:sldMk cId="1685231962" sldId="621"/>
            <ac:picMk id="10" creationId="{FCE0C42B-5CB3-EDFF-F976-5DD953D87BD2}"/>
          </ac:picMkLst>
        </pc:picChg>
        <pc:picChg chg="add mod">
          <ac:chgData name="Richard Chalk" userId="287f8aa4f4de1d19" providerId="LiveId" clId="{FF3BBD4C-067D-4343-B5C0-198883ABE9C5}" dt="2023-12-10T16:25:18.706" v="254" actId="1037"/>
          <ac:picMkLst>
            <pc:docMk/>
            <pc:sldMk cId="1685231962" sldId="621"/>
            <ac:picMk id="11" creationId="{DDC39A8C-566C-9361-DCE6-27E6E6DE13BE}"/>
          </ac:picMkLst>
        </pc:picChg>
        <pc:picChg chg="add mod">
          <ac:chgData name="Richard Chalk" userId="287f8aa4f4de1d19" providerId="LiveId" clId="{FF3BBD4C-067D-4343-B5C0-198883ABE9C5}" dt="2023-12-10T16:25:24.590" v="257" actId="1035"/>
          <ac:picMkLst>
            <pc:docMk/>
            <pc:sldMk cId="1685231962" sldId="621"/>
            <ac:picMk id="12" creationId="{49E7FE1F-617F-70A0-B1B7-2E52EF92E3D3}"/>
          </ac:picMkLst>
        </pc:picChg>
        <pc:picChg chg="add mod">
          <ac:chgData name="Richard Chalk" userId="287f8aa4f4de1d19" providerId="LiveId" clId="{FF3BBD4C-067D-4343-B5C0-198883ABE9C5}" dt="2023-12-10T16:25:56.217" v="267" actId="1038"/>
          <ac:picMkLst>
            <pc:docMk/>
            <pc:sldMk cId="1685231962" sldId="621"/>
            <ac:picMk id="13" creationId="{6D9E50EF-C088-3DB6-5C61-F4C6BF1D621B}"/>
          </ac:picMkLst>
        </pc:picChg>
      </pc:sldChg>
      <pc:sldChg chg="addSp modSp mod">
        <pc:chgData name="Richard Chalk" userId="287f8aa4f4de1d19" providerId="LiveId" clId="{FF3BBD4C-067D-4343-B5C0-198883ABE9C5}" dt="2023-12-10T16:30:58.220" v="338" actId="6549"/>
        <pc:sldMkLst>
          <pc:docMk/>
          <pc:sldMk cId="2590092576" sldId="622"/>
        </pc:sldMkLst>
        <pc:spChg chg="add mod">
          <ac:chgData name="Richard Chalk" userId="287f8aa4f4de1d19" providerId="LiveId" clId="{FF3BBD4C-067D-4343-B5C0-198883ABE9C5}" dt="2023-12-10T16:30:58.220" v="338" actId="6549"/>
          <ac:spMkLst>
            <pc:docMk/>
            <pc:sldMk cId="2590092576" sldId="622"/>
            <ac:spMk id="2" creationId="{0500D3E6-6225-C0C3-D145-9A49BD7D9772}"/>
          </ac:spMkLst>
        </pc:spChg>
        <pc:picChg chg="add mod">
          <ac:chgData name="Richard Chalk" userId="287f8aa4f4de1d19" providerId="LiveId" clId="{FF3BBD4C-067D-4343-B5C0-198883ABE9C5}" dt="2023-12-10T16:30:52.231" v="320" actId="1076"/>
          <ac:picMkLst>
            <pc:docMk/>
            <pc:sldMk cId="2590092576" sldId="622"/>
            <ac:picMk id="2050" creationId="{8A35FF9E-8E96-D900-6B1E-F48C0A44FFF4}"/>
          </ac:picMkLst>
        </pc:picChg>
      </pc:sldChg>
      <pc:sldChg chg="addSp delSp modSp mod modNotesTx">
        <pc:chgData name="Richard Chalk" userId="287f8aa4f4de1d19" providerId="LiveId" clId="{FF3BBD4C-067D-4343-B5C0-198883ABE9C5}" dt="2023-12-10T16:36:08.555" v="386" actId="20577"/>
        <pc:sldMkLst>
          <pc:docMk/>
          <pc:sldMk cId="959995302" sldId="624"/>
        </pc:sldMkLst>
        <pc:spChg chg="add del mod">
          <ac:chgData name="Richard Chalk" userId="287f8aa4f4de1d19" providerId="LiveId" clId="{FF3BBD4C-067D-4343-B5C0-198883ABE9C5}" dt="2023-12-10T16:36:01.497" v="362" actId="478"/>
          <ac:spMkLst>
            <pc:docMk/>
            <pc:sldMk cId="959995302" sldId="624"/>
            <ac:spMk id="10" creationId="{1C9BCF20-0F6F-7C10-3993-6F5D6A06CC06}"/>
          </ac:spMkLst>
        </pc:spChg>
        <pc:spChg chg="mod">
          <ac:chgData name="Richard Chalk" userId="287f8aa4f4de1d19" providerId="LiveId" clId="{FF3BBD4C-067D-4343-B5C0-198883ABE9C5}" dt="2023-12-10T16:33:41.276" v="347" actId="1035"/>
          <ac:spMkLst>
            <pc:docMk/>
            <pc:sldMk cId="959995302" sldId="624"/>
            <ac:spMk id="11" creationId="{9A04DE17-3F4A-E666-945C-415DB7D93270}"/>
          </ac:spMkLst>
        </pc:spChg>
        <pc:picChg chg="add del mod">
          <ac:chgData name="Richard Chalk" userId="287f8aa4f4de1d19" providerId="LiveId" clId="{FF3BBD4C-067D-4343-B5C0-198883ABE9C5}" dt="2023-12-10T16:36:01.497" v="362" actId="478"/>
          <ac:picMkLst>
            <pc:docMk/>
            <pc:sldMk cId="959995302" sldId="624"/>
            <ac:picMk id="8" creationId="{6D7586F4-3EFF-11F0-408A-4C8354443CEA}"/>
          </ac:picMkLst>
        </pc:picChg>
      </pc:sldChg>
      <pc:sldChg chg="addSp modSp">
        <pc:chgData name="Richard Chalk" userId="287f8aa4f4de1d19" providerId="LiveId" clId="{FF3BBD4C-067D-4343-B5C0-198883ABE9C5}" dt="2023-12-10T16:27:24.290" v="314" actId="1038"/>
        <pc:sldMkLst>
          <pc:docMk/>
          <pc:sldMk cId="2746067737" sldId="626"/>
        </pc:sldMkLst>
        <pc:picChg chg="add mod">
          <ac:chgData name="Richard Chalk" userId="287f8aa4f4de1d19" providerId="LiveId" clId="{FF3BBD4C-067D-4343-B5C0-198883ABE9C5}" dt="2023-12-10T16:27:24.290" v="314" actId="1038"/>
          <ac:picMkLst>
            <pc:docMk/>
            <pc:sldMk cId="2746067737" sldId="626"/>
            <ac:picMk id="2" creationId="{D256251D-3414-B611-6F84-88A06FA98762}"/>
          </ac:picMkLst>
        </pc:picChg>
      </pc:sldChg>
      <pc:sldChg chg="addSp modSp">
        <pc:chgData name="Richard Chalk" userId="287f8aa4f4de1d19" providerId="LiveId" clId="{FF3BBD4C-067D-4343-B5C0-198883ABE9C5}" dt="2023-12-10T16:27:13.678" v="302" actId="1076"/>
        <pc:sldMkLst>
          <pc:docMk/>
          <pc:sldMk cId="1753893488" sldId="627"/>
        </pc:sldMkLst>
        <pc:picChg chg="add mod">
          <ac:chgData name="Richard Chalk" userId="287f8aa4f4de1d19" providerId="LiveId" clId="{FF3BBD4C-067D-4343-B5C0-198883ABE9C5}" dt="2023-12-10T16:27:13.678" v="302" actId="1076"/>
          <ac:picMkLst>
            <pc:docMk/>
            <pc:sldMk cId="1753893488" sldId="627"/>
            <ac:picMk id="1026" creationId="{DD364DE1-4E36-D875-CC42-EC7DAFEBFAD6}"/>
          </ac:picMkLst>
        </pc:picChg>
      </pc:sldChg>
      <pc:sldChg chg="addSp modSp mod">
        <pc:chgData name="Richard Chalk" userId="287f8aa4f4de1d19" providerId="LiveId" clId="{FF3BBD4C-067D-4343-B5C0-198883ABE9C5}" dt="2023-12-10T16:36:55.118" v="411" actId="14100"/>
        <pc:sldMkLst>
          <pc:docMk/>
          <pc:sldMk cId="1350560366" sldId="638"/>
        </pc:sldMkLst>
        <pc:spChg chg="mod">
          <ac:chgData name="Richard Chalk" userId="287f8aa4f4de1d19" providerId="LiveId" clId="{FF3BBD4C-067D-4343-B5C0-198883ABE9C5}" dt="2023-12-10T16:36:55.118" v="411" actId="14100"/>
          <ac:spMkLst>
            <pc:docMk/>
            <pc:sldMk cId="1350560366" sldId="638"/>
            <ac:spMk id="35" creationId="{A09F3BAF-FE51-B773-6897-1D69472A57A3}"/>
          </ac:spMkLst>
        </pc:spChg>
        <pc:spChg chg="mod">
          <ac:chgData name="Richard Chalk" userId="287f8aa4f4de1d19" providerId="LiveId" clId="{FF3BBD4C-067D-4343-B5C0-198883ABE9C5}" dt="2023-12-10T16:36:45.786" v="398" actId="14100"/>
          <ac:spMkLst>
            <pc:docMk/>
            <pc:sldMk cId="1350560366" sldId="638"/>
            <ac:spMk id="36" creationId="{F9A284A9-A9EE-1459-1EAF-1F899DC43A7B}"/>
          </ac:spMkLst>
        </pc:spChg>
        <pc:picChg chg="add mod">
          <ac:chgData name="Richard Chalk" userId="287f8aa4f4de1d19" providerId="LiveId" clId="{FF3BBD4C-067D-4343-B5C0-198883ABE9C5}" dt="2023-12-10T16:34:59.998" v="354" actId="1037"/>
          <ac:picMkLst>
            <pc:docMk/>
            <pc:sldMk cId="1350560366" sldId="638"/>
            <ac:picMk id="4" creationId="{5FA126F2-7F26-18A9-CF5D-2900840DC6B9}"/>
          </ac:picMkLst>
        </pc:picChg>
        <pc:picChg chg="add mod">
          <ac:chgData name="Richard Chalk" userId="287f8aa4f4de1d19" providerId="LiveId" clId="{FF3BBD4C-067D-4343-B5C0-198883ABE9C5}" dt="2023-12-10T16:35:04.773" v="361" actId="1036"/>
          <ac:picMkLst>
            <pc:docMk/>
            <pc:sldMk cId="1350560366" sldId="638"/>
            <ac:picMk id="5" creationId="{F52D5E11-C18E-4EE4-D08A-BCE0903B4CE6}"/>
          </ac:picMkLst>
        </pc:picChg>
      </pc:sldChg>
      <pc:sldChg chg="addSp delSp modSp mod">
        <pc:chgData name="Richard Chalk" userId="287f8aa4f4de1d19" providerId="LiveId" clId="{FF3BBD4C-067D-4343-B5C0-198883ABE9C5}" dt="2023-12-10T16:39:48.912" v="447" actId="478"/>
        <pc:sldMkLst>
          <pc:docMk/>
          <pc:sldMk cId="3074102753" sldId="639"/>
        </pc:sldMkLst>
        <pc:picChg chg="add del mod">
          <ac:chgData name="Richard Chalk" userId="287f8aa4f4de1d19" providerId="LiveId" clId="{FF3BBD4C-067D-4343-B5C0-198883ABE9C5}" dt="2023-12-10T16:39:48.912" v="447" actId="478"/>
          <ac:picMkLst>
            <pc:docMk/>
            <pc:sldMk cId="3074102753" sldId="639"/>
            <ac:picMk id="2" creationId="{CF3DCF17-C232-BBDE-272E-CBB1688FC476}"/>
          </ac:picMkLst>
        </pc:picChg>
      </pc:sldChg>
      <pc:sldChg chg="addSp delSp modSp mod modNotesTx">
        <pc:chgData name="Richard Chalk" userId="287f8aa4f4de1d19" providerId="LiveId" clId="{FF3BBD4C-067D-4343-B5C0-198883ABE9C5}" dt="2023-12-10T17:27:35.795" v="1282" actId="167"/>
        <pc:sldMkLst>
          <pc:docMk/>
          <pc:sldMk cId="985142835" sldId="640"/>
        </pc:sldMkLst>
        <pc:spChg chg="mod">
          <ac:chgData name="Richard Chalk" userId="287f8aa4f4de1d19" providerId="LiveId" clId="{FF3BBD4C-067D-4343-B5C0-198883ABE9C5}" dt="2023-12-10T17:12:11.506" v="1056" actId="207"/>
          <ac:spMkLst>
            <pc:docMk/>
            <pc:sldMk cId="985142835" sldId="640"/>
            <ac:spMk id="2" creationId="{2CED0939-2445-F1A3-21AE-0A535344DD5D}"/>
          </ac:spMkLst>
        </pc:spChg>
        <pc:spChg chg="mod ord">
          <ac:chgData name="Richard Chalk" userId="287f8aa4f4de1d19" providerId="LiveId" clId="{FF3BBD4C-067D-4343-B5C0-198883ABE9C5}" dt="2023-12-10T17:27:28.008" v="1280" actId="20577"/>
          <ac:spMkLst>
            <pc:docMk/>
            <pc:sldMk cId="985142835" sldId="640"/>
            <ac:spMk id="3" creationId="{E3744374-92D3-B3F2-3F1A-3448858F47B5}"/>
          </ac:spMkLst>
        </pc:spChg>
        <pc:spChg chg="mod">
          <ac:chgData name="Richard Chalk" userId="287f8aa4f4de1d19" providerId="LiveId" clId="{FF3BBD4C-067D-4343-B5C0-198883ABE9C5}" dt="2023-12-10T17:05:54.859" v="522" actId="20577"/>
          <ac:spMkLst>
            <pc:docMk/>
            <pc:sldMk cId="985142835" sldId="640"/>
            <ac:spMk id="7" creationId="{EBD62573-4B50-EAD6-8C7E-C3AE6A9F45B4}"/>
          </ac:spMkLst>
        </pc:spChg>
        <pc:grpChg chg="del">
          <ac:chgData name="Richard Chalk" userId="287f8aa4f4de1d19" providerId="LiveId" clId="{FF3BBD4C-067D-4343-B5C0-198883ABE9C5}" dt="2023-12-10T17:06:11.964" v="525" actId="478"/>
          <ac:grpSpMkLst>
            <pc:docMk/>
            <pc:sldMk cId="985142835" sldId="640"/>
            <ac:grpSpMk id="5" creationId="{5AA7D25D-1055-401C-5178-894F9DB0BFC8}"/>
          </ac:grpSpMkLst>
        </pc:grpChg>
        <pc:picChg chg="mod">
          <ac:chgData name="Richard Chalk" userId="287f8aa4f4de1d19" providerId="LiveId" clId="{FF3BBD4C-067D-4343-B5C0-198883ABE9C5}" dt="2023-12-10T17:12:00.375" v="1054" actId="1035"/>
          <ac:picMkLst>
            <pc:docMk/>
            <pc:sldMk cId="985142835" sldId="640"/>
            <ac:picMk id="8" creationId="{A8C72CD0-1AD5-C85D-6266-85E3D66D6E46}"/>
          </ac:picMkLst>
        </pc:picChg>
        <pc:picChg chg="del">
          <ac:chgData name="Richard Chalk" userId="287f8aa4f4de1d19" providerId="LiveId" clId="{FF3BBD4C-067D-4343-B5C0-198883ABE9C5}" dt="2023-12-10T17:06:02.963" v="523" actId="478"/>
          <ac:picMkLst>
            <pc:docMk/>
            <pc:sldMk cId="985142835" sldId="640"/>
            <ac:picMk id="12" creationId="{9CE840FA-7811-6D36-36D6-4FC7818B02CD}"/>
          </ac:picMkLst>
        </pc:picChg>
        <pc:picChg chg="add del mod">
          <ac:chgData name="Richard Chalk" userId="287f8aa4f4de1d19" providerId="LiveId" clId="{FF3BBD4C-067D-4343-B5C0-198883ABE9C5}" dt="2023-12-10T17:09:00.438" v="818" actId="478"/>
          <ac:picMkLst>
            <pc:docMk/>
            <pc:sldMk cId="985142835" sldId="640"/>
            <ac:picMk id="13" creationId="{71FECD39-818D-65DA-D322-7AA54C4323D6}"/>
          </ac:picMkLst>
        </pc:picChg>
        <pc:picChg chg="del">
          <ac:chgData name="Richard Chalk" userId="287f8aa4f4de1d19" providerId="LiveId" clId="{FF3BBD4C-067D-4343-B5C0-198883ABE9C5}" dt="2023-12-10T17:09:43.841" v="897" actId="478"/>
          <ac:picMkLst>
            <pc:docMk/>
            <pc:sldMk cId="985142835" sldId="640"/>
            <ac:picMk id="15" creationId="{3587D573-C58E-739F-4D9B-515C2C638D10}"/>
          </ac:picMkLst>
        </pc:picChg>
        <pc:picChg chg="mod">
          <ac:chgData name="Richard Chalk" userId="287f8aa4f4de1d19" providerId="LiveId" clId="{FF3BBD4C-067D-4343-B5C0-198883ABE9C5}" dt="2023-12-10T17:11:49.645" v="1050" actId="1076"/>
          <ac:picMkLst>
            <pc:docMk/>
            <pc:sldMk cId="985142835" sldId="640"/>
            <ac:picMk id="16" creationId="{20F86581-B1C1-7A71-4BB8-21DF4C2C7F6E}"/>
          </ac:picMkLst>
        </pc:picChg>
        <pc:picChg chg="add del mod">
          <ac:chgData name="Richard Chalk" userId="287f8aa4f4de1d19" providerId="LiveId" clId="{FF3BBD4C-067D-4343-B5C0-198883ABE9C5}" dt="2023-12-10T17:08:59.172" v="817" actId="478"/>
          <ac:picMkLst>
            <pc:docMk/>
            <pc:sldMk cId="985142835" sldId="640"/>
            <ac:picMk id="17" creationId="{A4642204-C902-8CE6-73B0-BB2C1CE0C464}"/>
          </ac:picMkLst>
        </pc:picChg>
        <pc:picChg chg="add mod">
          <ac:chgData name="Richard Chalk" userId="287f8aa4f4de1d19" providerId="LiveId" clId="{FF3BBD4C-067D-4343-B5C0-198883ABE9C5}" dt="2023-12-10T17:27:35.795" v="1282" actId="167"/>
          <ac:picMkLst>
            <pc:docMk/>
            <pc:sldMk cId="985142835" sldId="640"/>
            <ac:picMk id="1026" creationId="{1081A3DE-468E-D687-F5A2-57C80C775DAF}"/>
          </ac:picMkLst>
        </pc:picChg>
        <pc:picChg chg="del">
          <ac:chgData name="Richard Chalk" userId="287f8aa4f4de1d19" providerId="LiveId" clId="{FF3BBD4C-067D-4343-B5C0-198883ABE9C5}" dt="2023-12-10T17:07:56.402" v="800" actId="478"/>
          <ac:picMkLst>
            <pc:docMk/>
            <pc:sldMk cId="985142835" sldId="640"/>
            <ac:picMk id="1030" creationId="{E7A50C56-1F6C-97E0-994C-0BC8920F5F7E}"/>
          </ac:picMkLst>
        </pc:picChg>
        <pc:picChg chg="add mod">
          <ac:chgData name="Richard Chalk" userId="287f8aa4f4de1d19" providerId="LiveId" clId="{FF3BBD4C-067D-4343-B5C0-198883ABE9C5}" dt="2023-12-10T17:08:08.031" v="809" actId="1035"/>
          <ac:picMkLst>
            <pc:docMk/>
            <pc:sldMk cId="985142835" sldId="640"/>
            <ac:picMk id="4098" creationId="{63C9C025-E7B2-AFCA-3A1F-CAB77983D136}"/>
          </ac:picMkLst>
        </pc:picChg>
        <pc:picChg chg="add mod">
          <ac:chgData name="Richard Chalk" userId="287f8aa4f4de1d19" providerId="LiveId" clId="{FF3BBD4C-067D-4343-B5C0-198883ABE9C5}" dt="2023-12-10T17:08:24.633" v="812" actId="1076"/>
          <ac:picMkLst>
            <pc:docMk/>
            <pc:sldMk cId="985142835" sldId="640"/>
            <ac:picMk id="4100" creationId="{D7BE199D-527A-2FAD-8D4C-119842AB7AFE}"/>
          </ac:picMkLst>
        </pc:picChg>
        <pc:picChg chg="add mod">
          <ac:chgData name="Richard Chalk" userId="287f8aa4f4de1d19" providerId="LiveId" clId="{FF3BBD4C-067D-4343-B5C0-198883ABE9C5}" dt="2023-12-10T17:09:26.425" v="845" actId="167"/>
          <ac:picMkLst>
            <pc:docMk/>
            <pc:sldMk cId="985142835" sldId="640"/>
            <ac:picMk id="4102" creationId="{C2D57D6E-984D-BD19-F7DB-995751FF5069}"/>
          </ac:picMkLst>
        </pc:picChg>
      </pc:sldChg>
      <pc:sldChg chg="addSp modSp mod">
        <pc:chgData name="Richard Chalk" userId="287f8aa4f4de1d19" providerId="LiveId" clId="{FF3BBD4C-067D-4343-B5C0-198883ABE9C5}" dt="2023-12-10T17:13:17.204" v="1083" actId="1038"/>
        <pc:sldMkLst>
          <pc:docMk/>
          <pc:sldMk cId="2810822156" sldId="642"/>
        </pc:sldMkLst>
        <pc:spChg chg="mod">
          <ac:chgData name="Richard Chalk" userId="287f8aa4f4de1d19" providerId="LiveId" clId="{FF3BBD4C-067D-4343-B5C0-198883ABE9C5}" dt="2023-12-10T17:13:12.240" v="1073" actId="6549"/>
          <ac:spMkLst>
            <pc:docMk/>
            <pc:sldMk cId="2810822156" sldId="642"/>
            <ac:spMk id="2" creationId="{2CED0939-2445-F1A3-21AE-0A535344DD5D}"/>
          </ac:spMkLst>
        </pc:spChg>
        <pc:spChg chg="mod">
          <ac:chgData name="Richard Chalk" userId="287f8aa4f4de1d19" providerId="LiveId" clId="{FF3BBD4C-067D-4343-B5C0-198883ABE9C5}" dt="2023-12-10T16:39:02.525" v="417" actId="404"/>
          <ac:spMkLst>
            <pc:docMk/>
            <pc:sldMk cId="2810822156" sldId="642"/>
            <ac:spMk id="11" creationId="{F8A037BE-CECA-BB7B-7C81-272500256A3A}"/>
          </ac:spMkLst>
        </pc:spChg>
        <pc:grpChg chg="add mod ord">
          <ac:chgData name="Richard Chalk" userId="287f8aa4f4de1d19" providerId="LiveId" clId="{FF3BBD4C-067D-4343-B5C0-198883ABE9C5}" dt="2023-12-10T16:39:19.623" v="441" actId="167"/>
          <ac:grpSpMkLst>
            <pc:docMk/>
            <pc:sldMk cId="2810822156" sldId="642"/>
            <ac:grpSpMk id="7" creationId="{92BF2EE9-11E2-1301-4F3B-62DF3F4F95D5}"/>
          </ac:grpSpMkLst>
        </pc:grpChg>
        <pc:picChg chg="mod">
          <ac:chgData name="Richard Chalk" userId="287f8aa4f4de1d19" providerId="LiveId" clId="{FF3BBD4C-067D-4343-B5C0-198883ABE9C5}" dt="2023-12-10T16:38:52.179" v="412"/>
          <ac:picMkLst>
            <pc:docMk/>
            <pc:sldMk cId="2810822156" sldId="642"/>
            <ac:picMk id="10" creationId="{8CA25761-9726-8231-C545-6E48D36D38A1}"/>
          </ac:picMkLst>
        </pc:picChg>
        <pc:picChg chg="mod">
          <ac:chgData name="Richard Chalk" userId="287f8aa4f4de1d19" providerId="LiveId" clId="{FF3BBD4C-067D-4343-B5C0-198883ABE9C5}" dt="2023-12-10T17:13:17.204" v="1083" actId="1038"/>
          <ac:picMkLst>
            <pc:docMk/>
            <pc:sldMk cId="2810822156" sldId="642"/>
            <ac:picMk id="13" creationId="{4E34E8B1-6A8C-C290-CFC8-CAEBE65EFDA9}"/>
          </ac:picMkLst>
        </pc:picChg>
      </pc:sldChg>
      <pc:sldChg chg="addSp modSp mod modNotesTx">
        <pc:chgData name="Richard Chalk" userId="287f8aa4f4de1d19" providerId="LiveId" clId="{FF3BBD4C-067D-4343-B5C0-198883ABE9C5}" dt="2023-12-11T07:10:34.553" v="1403"/>
        <pc:sldMkLst>
          <pc:docMk/>
          <pc:sldMk cId="1689582519" sldId="643"/>
        </pc:sldMkLst>
        <pc:spChg chg="mod">
          <ac:chgData name="Richard Chalk" userId="287f8aa4f4de1d19" providerId="LiveId" clId="{FF3BBD4C-067D-4343-B5C0-198883ABE9C5}" dt="2023-12-10T17:13:56.154" v="1112" actId="20577"/>
          <ac:spMkLst>
            <pc:docMk/>
            <pc:sldMk cId="1689582519" sldId="643"/>
            <ac:spMk id="7" creationId="{EBD62573-4B50-EAD6-8C7E-C3AE6A9F45B4}"/>
          </ac:spMkLst>
        </pc:spChg>
        <pc:picChg chg="add mod">
          <ac:chgData name="Richard Chalk" userId="287f8aa4f4de1d19" providerId="LiveId" clId="{FF3BBD4C-067D-4343-B5C0-198883ABE9C5}" dt="2023-12-10T17:14:00" v="1116" actId="1035"/>
          <ac:picMkLst>
            <pc:docMk/>
            <pc:sldMk cId="1689582519" sldId="643"/>
            <ac:picMk id="5" creationId="{139115BD-A218-A38A-39E4-BDABB08246A0}"/>
          </ac:picMkLst>
        </pc:picChg>
      </pc:sldChg>
      <pc:sldChg chg="modSp mod">
        <pc:chgData name="Richard Chalk" userId="287f8aa4f4de1d19" providerId="LiveId" clId="{FF3BBD4C-067D-4343-B5C0-198883ABE9C5}" dt="2023-12-10T16:17:01.412" v="13" actId="207"/>
        <pc:sldMkLst>
          <pc:docMk/>
          <pc:sldMk cId="3787260424" sldId="646"/>
        </pc:sldMkLst>
        <pc:spChg chg="mod">
          <ac:chgData name="Richard Chalk" userId="287f8aa4f4de1d19" providerId="LiveId" clId="{FF3BBD4C-067D-4343-B5C0-198883ABE9C5}" dt="2023-12-10T16:17:01.412" v="13" actId="207"/>
          <ac:spMkLst>
            <pc:docMk/>
            <pc:sldMk cId="3787260424" sldId="646"/>
            <ac:spMk id="2" creationId="{2CED0939-2445-F1A3-21AE-0A535344DD5D}"/>
          </ac:spMkLst>
        </pc:spChg>
      </pc:sldChg>
      <pc:sldChg chg="modSp mod">
        <pc:chgData name="Richard Chalk" userId="287f8aa4f4de1d19" providerId="LiveId" clId="{FF3BBD4C-067D-4343-B5C0-198883ABE9C5}" dt="2023-12-10T16:17:37.962" v="15" actId="207"/>
        <pc:sldMkLst>
          <pc:docMk/>
          <pc:sldMk cId="516512020" sldId="647"/>
        </pc:sldMkLst>
        <pc:spChg chg="mod">
          <ac:chgData name="Richard Chalk" userId="287f8aa4f4de1d19" providerId="LiveId" clId="{FF3BBD4C-067D-4343-B5C0-198883ABE9C5}" dt="2023-12-10T16:17:37.962" v="15" actId="207"/>
          <ac:spMkLst>
            <pc:docMk/>
            <pc:sldMk cId="516512020" sldId="647"/>
            <ac:spMk id="2" creationId="{2CED0939-2445-F1A3-21AE-0A535344DD5D}"/>
          </ac:spMkLst>
        </pc:spChg>
      </pc:sldChg>
      <pc:sldChg chg="modSp add mod modNotesTx">
        <pc:chgData name="Richard Chalk" userId="287f8aa4f4de1d19" providerId="LiveId" clId="{FF3BBD4C-067D-4343-B5C0-198883ABE9C5}" dt="2023-12-10T16:26:36.104" v="299" actId="207"/>
        <pc:sldMkLst>
          <pc:docMk/>
          <pc:sldMk cId="2994261084" sldId="650"/>
        </pc:sldMkLst>
        <pc:spChg chg="mod">
          <ac:chgData name="Richard Chalk" userId="287f8aa4f4de1d19" providerId="LiveId" clId="{FF3BBD4C-067D-4343-B5C0-198883ABE9C5}" dt="2023-12-10T16:26:36.104" v="299" actId="207"/>
          <ac:spMkLst>
            <pc:docMk/>
            <pc:sldMk cId="2994261084" sldId="650"/>
            <ac:spMk id="3" creationId="{E3744374-92D3-B3F2-3F1A-3448858F47B5}"/>
          </ac:spMkLst>
        </pc:spChg>
      </pc:sldChg>
      <pc:sldChg chg="add">
        <pc:chgData name="Richard Chalk" userId="287f8aa4f4de1d19" providerId="LiveId" clId="{FF3BBD4C-067D-4343-B5C0-198883ABE9C5}" dt="2023-12-10T17:05:46.026" v="511"/>
        <pc:sldMkLst>
          <pc:docMk/>
          <pc:sldMk cId="3253232368" sldId="651"/>
        </pc:sldMkLst>
      </pc:sldChg>
    </pc:docChg>
  </pc:docChgLst>
  <pc:docChgLst>
    <pc:chgData name="Richard Chalk" userId="287f8aa4f4de1d19" providerId="LiveId" clId="{0A01506E-6C49-4788-B730-F7CA1D3100D4}"/>
    <pc:docChg chg="undo custSel addSld delSld modSld delMainMaster">
      <pc:chgData name="Richard Chalk" userId="287f8aa4f4de1d19" providerId="LiveId" clId="{0A01506E-6C49-4788-B730-F7CA1D3100D4}" dt="2023-05-08T19:15:08.143" v="698" actId="47"/>
      <pc:docMkLst>
        <pc:docMk/>
      </pc:docMkLst>
      <pc:sldChg chg="modSp del mod">
        <pc:chgData name="Richard Chalk" userId="287f8aa4f4de1d19" providerId="LiveId" clId="{0A01506E-6C49-4788-B730-F7CA1D3100D4}" dt="2023-05-08T18:20:48.682" v="11" actId="47"/>
        <pc:sldMkLst>
          <pc:docMk/>
          <pc:sldMk cId="0" sldId="256"/>
        </pc:sldMkLst>
        <pc:spChg chg="mod">
          <ac:chgData name="Richard Chalk" userId="287f8aa4f4de1d19" providerId="LiveId" clId="{0A01506E-6C49-4788-B730-F7CA1D3100D4}" dt="2023-05-08T18:20:39.573" v="9" actId="20577"/>
          <ac:spMkLst>
            <pc:docMk/>
            <pc:sldMk cId="0" sldId="256"/>
            <ac:spMk id="118" creationId="{00000000-0000-0000-0000-000000000000}"/>
          </ac:spMkLst>
        </pc:sp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61398895" sldId="25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7805924" sldId="26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75608736" sldId="26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85578434" sldId="26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13995376" sldId="26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175204052" sldId="26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607423208" sldId="26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50979902" sldId="27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502058788" sldId="27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575820018" sldId="27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273922519" sldId="27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55502535" sldId="28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015735665" sldId="28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940861891" sldId="28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577552193" sldId="28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880876226" sldId="28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28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44858822" sldId="28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97587156" sldId="28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608595304" sldId="28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483189853" sldId="29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979350157" sldId="29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63437650" sldId="29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619287749" sldId="29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057935187" sldId="29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28571296" sldId="29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13653697" sldId="29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365389252" sldId="29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28615260" sldId="298"/>
        </pc:sldMkLst>
      </pc:sldChg>
      <pc:sldChg chg="addSp delSp modSp mod">
        <pc:chgData name="Richard Chalk" userId="287f8aa4f4de1d19" providerId="LiveId" clId="{0A01506E-6C49-4788-B730-F7CA1D3100D4}" dt="2023-05-08T19:07:08.434" v="573"/>
        <pc:sldMkLst>
          <pc:docMk/>
          <pc:sldMk cId="0" sldId="299"/>
        </pc:sldMkLst>
        <pc:spChg chg="del">
          <ac:chgData name="Richard Chalk" userId="287f8aa4f4de1d19" providerId="LiveId" clId="{0A01506E-6C49-4788-B730-F7CA1D3100D4}" dt="2023-05-08T19:06:56.037" v="570" actId="21"/>
          <ac:spMkLst>
            <pc:docMk/>
            <pc:sldMk cId="0" sldId="299"/>
            <ac:spMk id="3" creationId="{C94366A8-7AB2-EE66-341E-A1BD0A71168D}"/>
          </ac:spMkLst>
        </pc:spChg>
        <pc:spChg chg="add mod">
          <ac:chgData name="Richard Chalk" userId="287f8aa4f4de1d19" providerId="LiveId" clId="{0A01506E-6C49-4788-B730-F7CA1D3100D4}" dt="2023-05-08T18:46:48.407" v="28" actId="20577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0A01506E-6C49-4788-B730-F7CA1D3100D4}" dt="2023-05-08T18:50:40.123" v="53"/>
          <ac:spMkLst>
            <pc:docMk/>
            <pc:sldMk cId="0" sldId="299"/>
            <ac:spMk id="6" creationId="{AA3DBEFE-0B36-E64D-9BC8-6CAB98AE791F}"/>
          </ac:spMkLst>
        </pc:spChg>
        <pc:spChg chg="add mod">
          <ac:chgData name="Richard Chalk" userId="287f8aa4f4de1d19" providerId="LiveId" clId="{0A01506E-6C49-4788-B730-F7CA1D3100D4}" dt="2023-05-08T19:07:05.206" v="572" actId="1076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0A01506E-6C49-4788-B730-F7CA1D3100D4}" dt="2023-05-08T18:46:42.461" v="12" actId="478"/>
          <ac:spMkLst>
            <pc:docMk/>
            <pc:sldMk cId="0" sldId="299"/>
            <ac:spMk id="657" creationId="{00000000-0000-0000-0000-000000000000}"/>
          </ac:spMkLst>
        </pc:spChg>
        <pc:spChg chg="mod">
          <ac:chgData name="Richard Chalk" userId="287f8aa4f4de1d19" providerId="LiveId" clId="{0A01506E-6C49-4788-B730-F7CA1D3100D4}" dt="2023-05-08T18:51:06.776" v="59" actId="14100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0A01506E-6C49-4788-B730-F7CA1D3100D4}" dt="2023-05-08T19:06:56.037" v="570" actId="21"/>
          <ac:picMkLst>
            <pc:docMk/>
            <pc:sldMk cId="0" sldId="299"/>
            <ac:picMk id="2" creationId="{8C6E6EBD-F315-E39C-D9AB-5F0DBF704255}"/>
          </ac:picMkLst>
        </pc:picChg>
        <pc:picChg chg="add mod">
          <ac:chgData name="Richard Chalk" userId="287f8aa4f4de1d19" providerId="LiveId" clId="{0A01506E-6C49-4788-B730-F7CA1D3100D4}" dt="2023-05-08T18:50:40.123" v="53"/>
          <ac:picMkLst>
            <pc:docMk/>
            <pc:sldMk cId="0" sldId="299"/>
            <ac:picMk id="5" creationId="{6325E9FD-CB31-18CC-9788-1DF96F31E1FE}"/>
          </ac:picMkLst>
        </pc:picChg>
        <pc:picChg chg="add mod">
          <ac:chgData name="Richard Chalk" userId="287f8aa4f4de1d19" providerId="LiveId" clId="{0A01506E-6C49-4788-B730-F7CA1D3100D4}" dt="2023-05-08T19:07:05.206" v="572" actId="1076"/>
          <ac:picMkLst>
            <pc:docMk/>
            <pc:sldMk cId="0" sldId="299"/>
            <ac:picMk id="7" creationId="{892E2D91-CBE4-18FF-387E-D5A8B0FAE488}"/>
          </ac:picMkLst>
        </pc:picChg>
        <pc:picChg chg="add mod">
          <ac:chgData name="Richard Chalk" userId="287f8aa4f4de1d19" providerId="LiveId" clId="{0A01506E-6C49-4788-B730-F7CA1D3100D4}" dt="2023-05-08T19:07:08.434" v="573"/>
          <ac:picMkLst>
            <pc:docMk/>
            <pc:sldMk cId="0" sldId="299"/>
            <ac:picMk id="9" creationId="{940B7D77-F534-1E0F-1818-96751B718327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6" creationId="{EC151964-B977-1905-6B58-B90E41139DFC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8" creationId="{8DE6F509-06B2-B7E1-AB1F-31A7E100ABB8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30" creationId="{71231735-FD88-5620-9A5F-1060ED0AC67B}"/>
          </ac:picMkLst>
        </pc:picChg>
        <pc:picChg chg="add mod">
          <ac:chgData name="Richard Chalk" userId="287f8aa4f4de1d19" providerId="LiveId" clId="{0A01506E-6C49-4788-B730-F7CA1D3100D4}" dt="2023-05-08T18:54:45.847" v="201" actId="1037"/>
          <ac:picMkLst>
            <pc:docMk/>
            <pc:sldMk cId="0" sldId="299"/>
            <ac:picMk id="1032" creationId="{5AF98B33-298F-CD63-A93B-0C5C7B989387}"/>
          </ac:picMkLst>
        </pc:pic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1"/>
        </pc:sldMkLst>
      </pc:sldChg>
      <pc:sldChg chg="addSp delSp modSp mod modNotesTx">
        <pc:chgData name="Richard Chalk" userId="287f8aa4f4de1d19" providerId="LiveId" clId="{0A01506E-6C49-4788-B730-F7CA1D3100D4}" dt="2023-05-08T19:07:17.233" v="577" actId="20577"/>
        <pc:sldMkLst>
          <pc:docMk/>
          <pc:sldMk cId="0" sldId="302"/>
        </pc:sldMkLst>
        <pc:spChg chg="add mod">
          <ac:chgData name="Richard Chalk" userId="287f8aa4f4de1d19" providerId="LiveId" clId="{0A01506E-6C49-4788-B730-F7CA1D3100D4}" dt="2023-05-08T18:55:08.718" v="210" actId="20577"/>
          <ac:spMkLst>
            <pc:docMk/>
            <pc:sldMk cId="0" sldId="302"/>
            <ac:spMk id="2" creationId="{7BDA04FC-2DCA-AFE5-773D-BCB05A8405A5}"/>
          </ac:spMkLst>
        </pc:spChg>
        <pc:spChg chg="add del mod">
          <ac:chgData name="Richard Chalk" userId="287f8aa4f4de1d19" providerId="LiveId" clId="{0A01506E-6C49-4788-B730-F7CA1D3100D4}" dt="2023-05-08T18:57:49.422" v="279" actId="478"/>
          <ac:spMkLst>
            <pc:docMk/>
            <pc:sldMk cId="0" sldId="302"/>
            <ac:spMk id="3" creationId="{3C832680-4867-E839-F61D-846588E69088}"/>
          </ac:spMkLst>
        </pc:spChg>
        <pc:spChg chg="add mod">
          <ac:chgData name="Richard Chalk" userId="287f8aa4f4de1d19" providerId="LiveId" clId="{0A01506E-6C49-4788-B730-F7CA1D3100D4}" dt="2023-05-08T19:02:36.404" v="382" actId="1036"/>
          <ac:spMkLst>
            <pc:docMk/>
            <pc:sldMk cId="0" sldId="302"/>
            <ac:spMk id="4" creationId="{2C1C04F3-8720-DB22-74EB-64BD0D4A3C57}"/>
          </ac:spMkLst>
        </pc:spChg>
        <pc:spChg chg="add mod">
          <ac:chgData name="Richard Chalk" userId="287f8aa4f4de1d19" providerId="LiveId" clId="{0A01506E-6C49-4788-B730-F7CA1D3100D4}" dt="2023-05-08T19:07:17.233" v="577" actId="20577"/>
          <ac:spMkLst>
            <pc:docMk/>
            <pc:sldMk cId="0" sldId="302"/>
            <ac:spMk id="5" creationId="{D3D2D105-7337-014E-A529-88382FFF1E67}"/>
          </ac:spMkLst>
        </pc:spChg>
        <pc:spChg chg="add">
          <ac:chgData name="Richard Chalk" userId="287f8aa4f4de1d19" providerId="LiveId" clId="{0A01506E-6C49-4788-B730-F7CA1D3100D4}" dt="2023-05-08T19:02:47.436" v="386" actId="11529"/>
          <ac:spMkLst>
            <pc:docMk/>
            <pc:sldMk cId="0" sldId="302"/>
            <ac:spMk id="6" creationId="{CDD70138-FC68-4479-0FF8-A224813BA5E1}"/>
          </ac:spMkLst>
        </pc:spChg>
        <pc:spChg chg="add mod">
          <ac:chgData name="Richard Chalk" userId="287f8aa4f4de1d19" providerId="LiveId" clId="{0A01506E-6C49-4788-B730-F7CA1D3100D4}" dt="2023-05-08T19:02:52.620" v="388" actId="1076"/>
          <ac:spMkLst>
            <pc:docMk/>
            <pc:sldMk cId="0" sldId="302"/>
            <ac:spMk id="7" creationId="{371920A2-7E9B-5179-D4AB-6593238AFA5F}"/>
          </ac:spMkLst>
        </pc:spChg>
        <pc:spChg chg="del">
          <ac:chgData name="Richard Chalk" userId="287f8aa4f4de1d19" providerId="LiveId" clId="{0A01506E-6C49-4788-B730-F7CA1D3100D4}" dt="2023-05-08T18:55:01.794" v="202" actId="478"/>
          <ac:spMkLst>
            <pc:docMk/>
            <pc:sldMk cId="0" sldId="302"/>
            <ac:spMk id="680" creationId="{00000000-0000-0000-0000-000000000000}"/>
          </ac:spMkLst>
        </pc:spChg>
        <pc:spChg chg="del mod">
          <ac:chgData name="Richard Chalk" userId="287f8aa4f4de1d19" providerId="LiveId" clId="{0A01506E-6C49-4788-B730-F7CA1D3100D4}" dt="2023-05-08T18:55:31.004" v="214" actId="478"/>
          <ac:spMkLst>
            <pc:docMk/>
            <pc:sldMk cId="0" sldId="302"/>
            <ac:spMk id="681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04:44.322" v="405" actId="1076"/>
          <ac:picMkLst>
            <pc:docMk/>
            <pc:sldMk cId="0" sldId="302"/>
            <ac:picMk id="9" creationId="{007F870D-DB3A-A4EC-9498-263495B706ED}"/>
          </ac:picMkLst>
        </pc:picChg>
        <pc:picChg chg="add mod">
          <ac:chgData name="Richard Chalk" userId="287f8aa4f4de1d19" providerId="LiveId" clId="{0A01506E-6C49-4788-B730-F7CA1D3100D4}" dt="2023-05-08T19:03:55.455" v="399" actId="14100"/>
          <ac:picMkLst>
            <pc:docMk/>
            <pc:sldMk cId="0" sldId="302"/>
            <ac:picMk id="2050" creationId="{235E4008-F5B9-485D-E75F-A61835C43397}"/>
          </ac:picMkLst>
        </pc:picChg>
        <pc:picChg chg="add del mod">
          <ac:chgData name="Richard Chalk" userId="287f8aa4f4de1d19" providerId="LiveId" clId="{0A01506E-6C49-4788-B730-F7CA1D3100D4}" dt="2023-05-08T19:04:45.375" v="406" actId="478"/>
          <ac:picMkLst>
            <pc:docMk/>
            <pc:sldMk cId="0" sldId="302"/>
            <ac:picMk id="2052" creationId="{C9993705-B4AB-0FE7-8C70-2644D27687F9}"/>
          </ac:picMkLst>
        </pc:picChg>
        <pc:picChg chg="add mod">
          <ac:chgData name="Richard Chalk" userId="287f8aa4f4de1d19" providerId="LiveId" clId="{0A01506E-6C49-4788-B730-F7CA1D3100D4}" dt="2023-05-08T19:05:18.968" v="409" actId="1076"/>
          <ac:picMkLst>
            <pc:docMk/>
            <pc:sldMk cId="0" sldId="302"/>
            <ac:picMk id="2054" creationId="{7FF8BBB5-F37A-A1CA-3F93-0F1AF380CBCD}"/>
          </ac:picMkLst>
        </pc:picChg>
      </pc:sldChg>
      <pc:sldChg chg="addSp delSp modSp mod modNotesTx">
        <pc:chgData name="Richard Chalk" userId="287f8aa4f4de1d19" providerId="LiveId" clId="{0A01506E-6C49-4788-B730-F7CA1D3100D4}" dt="2023-05-08T19:14:53.534" v="697" actId="6549"/>
        <pc:sldMkLst>
          <pc:docMk/>
          <pc:sldMk cId="0" sldId="304"/>
        </pc:sldMkLst>
        <pc:spChg chg="add mod">
          <ac:chgData name="Richard Chalk" userId="287f8aa4f4de1d19" providerId="LiveId" clId="{0A01506E-6C49-4788-B730-F7CA1D3100D4}" dt="2023-05-08T19:12:27.500" v="587" actId="20577"/>
          <ac:spMkLst>
            <pc:docMk/>
            <pc:sldMk cId="0" sldId="304"/>
            <ac:spMk id="2" creationId="{ECDD28F4-C2BD-5E5B-5623-08130E6BF6C2}"/>
          </ac:spMkLst>
        </pc:spChg>
        <pc:spChg chg="add mod">
          <ac:chgData name="Richard Chalk" userId="287f8aa4f4de1d19" providerId="LiveId" clId="{0A01506E-6C49-4788-B730-F7CA1D3100D4}" dt="2023-05-08T19:14:39.779" v="655" actId="1038"/>
          <ac:spMkLst>
            <pc:docMk/>
            <pc:sldMk cId="0" sldId="304"/>
            <ac:spMk id="5" creationId="{0C73B2D8-8ECE-5D11-1411-429F6429D9FA}"/>
          </ac:spMkLst>
        </pc:spChg>
        <pc:spChg chg="add mod">
          <ac:chgData name="Richard Chalk" userId="287f8aa4f4de1d19" providerId="LiveId" clId="{0A01506E-6C49-4788-B730-F7CA1D3100D4}" dt="2023-05-08T19:13:50.339" v="635" actId="403"/>
          <ac:spMkLst>
            <pc:docMk/>
            <pc:sldMk cId="0" sldId="304"/>
            <ac:spMk id="6" creationId="{1FAF2A17-E211-CBB3-E7B4-7210C49D29AE}"/>
          </ac:spMkLst>
        </pc:spChg>
        <pc:spChg chg="del">
          <ac:chgData name="Richard Chalk" userId="287f8aa4f4de1d19" providerId="LiveId" clId="{0A01506E-6C49-4788-B730-F7CA1D3100D4}" dt="2023-05-08T19:12:23.424" v="579" actId="478"/>
          <ac:spMkLst>
            <pc:docMk/>
            <pc:sldMk cId="0" sldId="304"/>
            <ac:spMk id="692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3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4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6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7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3:53.602" v="636" actId="478"/>
          <ac:spMkLst>
            <pc:docMk/>
            <pc:sldMk cId="0" sldId="304"/>
            <ac:spMk id="698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12:23.776" v="580"/>
          <ac:picMkLst>
            <pc:docMk/>
            <pc:sldMk cId="0" sldId="304"/>
            <ac:picMk id="3" creationId="{8C1E7BCD-9460-1EAE-B01F-99AF54029DB7}"/>
          </ac:picMkLst>
        </pc:picChg>
        <pc:picChg chg="add mod">
          <ac:chgData name="Richard Chalk" userId="287f8aa4f4de1d19" providerId="LiveId" clId="{0A01506E-6C49-4788-B730-F7CA1D3100D4}" dt="2023-05-08T19:14:36.517" v="639" actId="1076"/>
          <ac:picMkLst>
            <pc:docMk/>
            <pc:sldMk cId="0" sldId="304"/>
            <ac:picMk id="7" creationId="{0EC6CA0C-FEAC-C173-FC0C-F5B196CA2C52}"/>
          </ac:picMkLst>
        </pc:picChg>
        <pc:picChg chg="del">
          <ac:chgData name="Richard Chalk" userId="287f8aa4f4de1d19" providerId="LiveId" clId="{0A01506E-6C49-4788-B730-F7CA1D3100D4}" dt="2023-05-08T19:12:37.504" v="588" actId="478"/>
          <ac:picMkLst>
            <pc:docMk/>
            <pc:sldMk cId="0" sldId="304"/>
            <ac:picMk id="699" creationId="{00000000-0000-0000-0000-000000000000}"/>
          </ac:picMkLst>
        </pc:picChg>
      </pc:sldChg>
      <pc:sldChg chg="modSp mod">
        <pc:chgData name="Richard Chalk" userId="287f8aa4f4de1d19" providerId="LiveId" clId="{0A01506E-6C49-4788-B730-F7CA1D3100D4}" dt="2023-05-08T18:46:43.028" v="14" actId="27636"/>
        <pc:sldMkLst>
          <pc:docMk/>
          <pc:sldMk cId="0" sldId="308"/>
        </pc:sldMkLst>
        <pc:spChg chg="mod">
          <ac:chgData name="Richard Chalk" userId="287f8aa4f4de1d19" providerId="LiveId" clId="{0A01506E-6C49-4788-B730-F7CA1D3100D4}" dt="2023-05-08T18:46:43.028" v="14" actId="27636"/>
          <ac:spMkLst>
            <pc:docMk/>
            <pc:sldMk cId="0" sldId="308"/>
            <ac:spMk id="727" creationId="{00000000-0000-0000-0000-000000000000}"/>
          </ac:spMkLst>
        </pc:spChg>
      </pc:sldChg>
      <pc:sldChg chg="add del">
        <pc:chgData name="Richard Chalk" userId="287f8aa4f4de1d19" providerId="LiveId" clId="{0A01506E-6C49-4788-B730-F7CA1D3100D4}" dt="2023-05-08T19:15:08.143" v="698" actId="47"/>
        <pc:sldMkLst>
          <pc:docMk/>
          <pc:sldMk cId="2546594381" sldId="311"/>
        </pc:sldMkLst>
      </pc:sldChg>
      <pc:sldMasterChg chg="del delSldLayout">
        <pc:chgData name="Richard Chalk" userId="287f8aa4f4de1d19" providerId="LiveId" clId="{0A01506E-6C49-4788-B730-F7CA1D3100D4}" dt="2023-05-08T18:20:48.682" v="11" actId="47"/>
        <pc:sldMasterMkLst>
          <pc:docMk/>
          <pc:sldMasterMk cId="0" sldId="2147483648"/>
        </pc:sldMasterMkLst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  <pc:docChgLst>
    <pc:chgData name="Richard Chalk" userId="287f8aa4f4de1d19" providerId="LiveId" clId="{08171289-B5EA-4201-A2F2-2EB5219A3894}"/>
    <pc:docChg chg="undo custSel addSld delSld modSld sldOrd">
      <pc:chgData name="Richard Chalk" userId="287f8aa4f4de1d19" providerId="LiveId" clId="{08171289-B5EA-4201-A2F2-2EB5219A3894}" dt="2023-07-21T15:43:45.048" v="7716" actId="6549"/>
      <pc:docMkLst>
        <pc:docMk/>
      </pc:docMkLst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61398895" sldId="25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0" sldId="25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977349605" sldId="26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256632380" sldId="265"/>
        </pc:sldMkLst>
      </pc:sldChg>
      <pc:sldChg chg="del">
        <pc:chgData name="Richard Chalk" userId="287f8aa4f4de1d19" providerId="LiveId" clId="{08171289-B5EA-4201-A2F2-2EB5219A3894}" dt="2023-07-21T07:17:46.865" v="15" actId="47"/>
        <pc:sldMkLst>
          <pc:docMk/>
          <pc:sldMk cId="2307424035" sldId="26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071777541" sldId="26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603092959" sldId="27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0" sldId="299"/>
        </pc:sldMkLst>
      </pc:sldChg>
      <pc:sldChg chg="modSp mod">
        <pc:chgData name="Richard Chalk" userId="287f8aa4f4de1d19" providerId="LiveId" clId="{08171289-B5EA-4201-A2F2-2EB5219A3894}" dt="2023-07-21T07:17:40.778" v="13" actId="20577"/>
        <pc:sldMkLst>
          <pc:docMk/>
          <pc:sldMk cId="3213385662" sldId="309"/>
        </pc:sldMkLst>
        <pc:spChg chg="mod">
          <ac:chgData name="Richard Chalk" userId="287f8aa4f4de1d19" providerId="LiveId" clId="{08171289-B5EA-4201-A2F2-2EB5219A3894}" dt="2023-07-21T07:17:40.778" v="13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08171289-B5EA-4201-A2F2-2EB5219A3894}" dt="2023-07-21T07:17:44.424" v="14" actId="47"/>
        <pc:sldMkLst>
          <pc:docMk/>
          <pc:sldMk cId="3673019826" sldId="519"/>
        </pc:sldMkLst>
      </pc:sldChg>
      <pc:sldChg chg="del ord">
        <pc:chgData name="Richard Chalk" userId="287f8aa4f4de1d19" providerId="LiveId" clId="{08171289-B5EA-4201-A2F2-2EB5219A3894}" dt="2023-07-21T07:53:12.012" v="2230" actId="47"/>
        <pc:sldMkLst>
          <pc:docMk/>
          <pc:sldMk cId="430383919" sldId="52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610650027" sldId="52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058803931" sldId="522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774553520" sldId="52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938680033" sldId="52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733208413" sldId="52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460914246" sldId="52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335650728" sldId="52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621538142" sldId="529"/>
        </pc:sldMkLst>
      </pc:sldChg>
      <pc:sldChg chg="addSp delSp modSp mod ord">
        <pc:chgData name="Richard Chalk" userId="287f8aa4f4de1d19" providerId="LiveId" clId="{08171289-B5EA-4201-A2F2-2EB5219A3894}" dt="2023-07-21T07:36:41.851" v="1441" actId="14100"/>
        <pc:sldMkLst>
          <pc:docMk/>
          <pc:sldMk cId="2331944968" sldId="530"/>
        </pc:sldMkLst>
        <pc:spChg chg="mod">
          <ac:chgData name="Richard Chalk" userId="287f8aa4f4de1d19" providerId="LiveId" clId="{08171289-B5EA-4201-A2F2-2EB5219A3894}" dt="2023-07-21T07:35:34.207" v="1363" actId="1035"/>
          <ac:spMkLst>
            <pc:docMk/>
            <pc:sldMk cId="2331944968" sldId="530"/>
            <ac:spMk id="8" creationId="{9977F281-A947-A97F-F970-14C3D7FFAE2B}"/>
          </ac:spMkLst>
        </pc:spChg>
        <pc:spChg chg="add del">
          <ac:chgData name="Richard Chalk" userId="287f8aa4f4de1d19" providerId="LiveId" clId="{08171289-B5EA-4201-A2F2-2EB5219A3894}" dt="2023-07-21T07:35:17.833" v="1345" actId="478"/>
          <ac:spMkLst>
            <pc:docMk/>
            <pc:sldMk cId="2331944968" sldId="530"/>
            <ac:spMk id="10" creationId="{E78F4291-6E60-981F-DFAE-DA0D00DFC047}"/>
          </ac:spMkLst>
        </pc:spChg>
        <pc:spChg chg="mod">
          <ac:chgData name="Richard Chalk" userId="287f8aa4f4de1d19" providerId="LiveId" clId="{08171289-B5EA-4201-A2F2-2EB5219A3894}" dt="2023-07-21T07:22:42.764" v="521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08171289-B5EA-4201-A2F2-2EB5219A3894}" dt="2023-07-21T07:36:41.851" v="1441" actId="14100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08171289-B5EA-4201-A2F2-2EB5219A3894}" dt="2023-07-21T07:22:31.532" v="508" actId="1038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08171289-B5EA-4201-A2F2-2EB5219A3894}" dt="2023-07-21T07:22:25.793" v="483" actId="1038"/>
          <ac:picMkLst>
            <pc:docMk/>
            <pc:sldMk cId="2331944968" sldId="530"/>
            <ac:picMk id="3" creationId="{00F42DEA-93D1-0D04-0FB8-52092F46A3C0}"/>
          </ac:picMkLst>
        </pc:picChg>
        <pc:picChg chg="add mod">
          <ac:chgData name="Richard Chalk" userId="287f8aa4f4de1d19" providerId="LiveId" clId="{08171289-B5EA-4201-A2F2-2EB5219A3894}" dt="2023-07-21T07:22:35.583" v="520" actId="1037"/>
          <ac:picMkLst>
            <pc:docMk/>
            <pc:sldMk cId="2331944968" sldId="530"/>
            <ac:picMk id="4" creationId="{939B658B-3479-4021-A240-E03661DBAF38}"/>
          </ac:picMkLst>
        </pc:picChg>
      </pc:sldChg>
      <pc:sldChg chg="modSp mod">
        <pc:chgData name="Richard Chalk" userId="287f8aa4f4de1d19" providerId="LiveId" clId="{08171289-B5EA-4201-A2F2-2EB5219A3894}" dt="2023-07-21T07:23:45.252" v="581" actId="20577"/>
        <pc:sldMkLst>
          <pc:docMk/>
          <pc:sldMk cId="387256291" sldId="531"/>
        </pc:sldMkLst>
        <pc:spChg chg="mod">
          <ac:chgData name="Richard Chalk" userId="287f8aa4f4de1d19" providerId="LiveId" clId="{08171289-B5EA-4201-A2F2-2EB5219A3894}" dt="2023-07-21T07:23:45.252" v="581" actId="20577"/>
          <ac:spMkLst>
            <pc:docMk/>
            <pc:sldMk cId="387256291" sldId="531"/>
            <ac:spMk id="118" creationId="{00000000-0000-0000-0000-000000000000}"/>
          </ac:spMkLst>
        </pc:spChg>
      </pc:sldChg>
      <pc:sldChg chg="addSp delSp modSp mod">
        <pc:chgData name="Richard Chalk" userId="287f8aa4f4de1d19" providerId="LiveId" clId="{08171289-B5EA-4201-A2F2-2EB5219A3894}" dt="2023-07-21T15:29:00.439" v="7237" actId="313"/>
        <pc:sldMkLst>
          <pc:docMk/>
          <pc:sldMk cId="1930755218" sldId="532"/>
        </pc:sldMkLst>
        <pc:spChg chg="mod">
          <ac:chgData name="Richard Chalk" userId="287f8aa4f4de1d19" providerId="LiveId" clId="{08171289-B5EA-4201-A2F2-2EB5219A3894}" dt="2023-07-21T15:29:00.439" v="7237" actId="313"/>
          <ac:spMkLst>
            <pc:docMk/>
            <pc:sldMk cId="1930755218" sldId="532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07:26:10.189" v="604" actId="478"/>
          <ac:spMkLst>
            <pc:docMk/>
            <pc:sldMk cId="1930755218" sldId="532"/>
            <ac:spMk id="3" creationId="{173D56EC-57A4-FE19-1901-5242223ADD72}"/>
          </ac:spMkLst>
        </pc:spChg>
        <pc:spChg chg="mod">
          <ac:chgData name="Richard Chalk" userId="287f8aa4f4de1d19" providerId="LiveId" clId="{08171289-B5EA-4201-A2F2-2EB5219A3894}" dt="2023-07-21T07:24:12.347" v="589" actId="20577"/>
          <ac:spMkLst>
            <pc:docMk/>
            <pc:sldMk cId="1930755218" sldId="532"/>
            <ac:spMk id="7" creationId="{EBD62573-4B50-EAD6-8C7E-C3AE6A9F45B4}"/>
          </ac:spMkLst>
        </pc:spChg>
        <pc:picChg chg="add mod">
          <ac:chgData name="Richard Chalk" userId="287f8aa4f4de1d19" providerId="LiveId" clId="{08171289-B5EA-4201-A2F2-2EB5219A3894}" dt="2023-07-21T09:35:30.379" v="5747" actId="1076"/>
          <ac:picMkLst>
            <pc:docMk/>
            <pc:sldMk cId="1930755218" sldId="532"/>
            <ac:picMk id="8" creationId="{5F650446-2648-0A3F-9C1C-C578DE135DAA}"/>
          </ac:picMkLst>
        </pc:picChg>
        <pc:picChg chg="del">
          <ac:chgData name="Richard Chalk" userId="287f8aa4f4de1d19" providerId="LiveId" clId="{08171289-B5EA-4201-A2F2-2EB5219A3894}" dt="2023-07-21T07:24:16.273" v="592" actId="478"/>
          <ac:picMkLst>
            <pc:docMk/>
            <pc:sldMk cId="1930755218" sldId="532"/>
            <ac:picMk id="9" creationId="{E5F9555E-7FC9-837A-2E76-F0E33F3CBCFD}"/>
          </ac:picMkLst>
        </pc:picChg>
        <pc:picChg chg="del">
          <ac:chgData name="Richard Chalk" userId="287f8aa4f4de1d19" providerId="LiveId" clId="{08171289-B5EA-4201-A2F2-2EB5219A3894}" dt="2023-07-21T07:24:14.690" v="590" actId="478"/>
          <ac:picMkLst>
            <pc:docMk/>
            <pc:sldMk cId="1930755218" sldId="532"/>
            <ac:picMk id="13" creationId="{D3ADA694-3183-0623-44AB-46E9C90DC3C1}"/>
          </ac:picMkLst>
        </pc:picChg>
        <pc:picChg chg="del">
          <ac:chgData name="Richard Chalk" userId="287f8aa4f4de1d19" providerId="LiveId" clId="{08171289-B5EA-4201-A2F2-2EB5219A3894}" dt="2023-07-21T07:24:15.711" v="591" actId="478"/>
          <ac:picMkLst>
            <pc:docMk/>
            <pc:sldMk cId="1930755218" sldId="532"/>
            <ac:picMk id="15" creationId="{C0329374-9849-DC49-E427-D054B0C640C7}"/>
          </ac:picMkLst>
        </pc:picChg>
        <pc:picChg chg="add mod">
          <ac:chgData name="Richard Chalk" userId="287f8aa4f4de1d19" providerId="LiveId" clId="{08171289-B5EA-4201-A2F2-2EB5219A3894}" dt="2023-07-21T07:26:23.274" v="609" actId="14100"/>
          <ac:picMkLst>
            <pc:docMk/>
            <pc:sldMk cId="1930755218" sldId="532"/>
            <ac:picMk id="2050" creationId="{40CC09D3-F511-A2B4-A550-A4AF04011506}"/>
          </ac:picMkLst>
        </pc:picChg>
        <pc:picChg chg="add mod">
          <ac:chgData name="Richard Chalk" userId="287f8aa4f4de1d19" providerId="LiveId" clId="{08171289-B5EA-4201-A2F2-2EB5219A3894}" dt="2023-07-21T07:32:35.065" v="1334" actId="14100"/>
          <ac:picMkLst>
            <pc:docMk/>
            <pc:sldMk cId="1930755218" sldId="532"/>
            <ac:picMk id="2052" creationId="{622515D2-F1D5-5E97-59A9-DE765C50376D}"/>
          </ac:picMkLst>
        </pc:picChg>
        <pc:cxnChg chg="del">
          <ac:chgData name="Richard Chalk" userId="287f8aa4f4de1d19" providerId="LiveId" clId="{08171289-B5EA-4201-A2F2-2EB5219A3894}" dt="2023-07-21T07:24:34.255" v="596" actId="478"/>
          <ac:cxnSpMkLst>
            <pc:docMk/>
            <pc:sldMk cId="1930755218" sldId="532"/>
            <ac:cxnSpMk id="4" creationId="{8E10E644-46F5-F891-B4EC-377F5D56B5D8}"/>
          </ac:cxnSpMkLst>
        </pc:cxnChg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502136373" sldId="53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235889856" sldId="53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914032141" sldId="535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964049909" sldId="53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490169108" sldId="53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201188176" sldId="53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798859915" sldId="539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36339194" sldId="54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65289972" sldId="54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410027342" sldId="542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521131524" sldId="54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219555501" sldId="54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863898324" sldId="545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74902601" sldId="54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231557522" sldId="54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060264255" sldId="54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65777693" sldId="549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286993142" sldId="55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987867057" sldId="55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386524637" sldId="552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09899895" sldId="55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061833812" sldId="55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641276947" sldId="555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906989772" sldId="55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649149061" sldId="55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05349838" sldId="558"/>
        </pc:sldMkLst>
      </pc:sldChg>
      <pc:sldChg chg="new del">
        <pc:chgData name="Richard Chalk" userId="287f8aa4f4de1d19" providerId="LiveId" clId="{08171289-B5EA-4201-A2F2-2EB5219A3894}" dt="2023-07-21T15:43:26.314" v="7715" actId="47"/>
        <pc:sldMkLst>
          <pc:docMk/>
          <pc:sldMk cId="1389407090" sldId="559"/>
        </pc:sldMkLst>
      </pc:sldChg>
      <pc:sldChg chg="addSp delSp modSp add mod modNotesTx">
        <pc:chgData name="Richard Chalk" userId="287f8aa4f4de1d19" providerId="LiveId" clId="{08171289-B5EA-4201-A2F2-2EB5219A3894}" dt="2023-07-21T09:35:32.554" v="5748"/>
        <pc:sldMkLst>
          <pc:docMk/>
          <pc:sldMk cId="3682337083" sldId="560"/>
        </pc:sldMkLst>
        <pc:spChg chg="mod">
          <ac:chgData name="Richard Chalk" userId="287f8aa4f4de1d19" providerId="LiveId" clId="{08171289-B5EA-4201-A2F2-2EB5219A3894}" dt="2023-07-21T07:41:43.425" v="1705" actId="6549"/>
          <ac:spMkLst>
            <pc:docMk/>
            <pc:sldMk cId="3682337083" sldId="560"/>
            <ac:spMk id="2" creationId="{2CED0939-2445-F1A3-21AE-0A535344DD5D}"/>
          </ac:spMkLst>
        </pc:spChg>
        <pc:spChg chg="add mod">
          <ac:chgData name="Richard Chalk" userId="287f8aa4f4de1d19" providerId="LiveId" clId="{08171289-B5EA-4201-A2F2-2EB5219A3894}" dt="2023-07-21T07:38:57.830" v="1606" actId="14100"/>
          <ac:spMkLst>
            <pc:docMk/>
            <pc:sldMk cId="3682337083" sldId="560"/>
            <ac:spMk id="3" creationId="{C3B8CC3C-565D-80EC-DA35-152C4F84A798}"/>
          </ac:spMkLst>
        </pc:spChg>
        <pc:spChg chg="mod">
          <ac:chgData name="Richard Chalk" userId="287f8aa4f4de1d19" providerId="LiveId" clId="{08171289-B5EA-4201-A2F2-2EB5219A3894}" dt="2023-07-21T07:37:23.710" v="1449" actId="20577"/>
          <ac:spMkLst>
            <pc:docMk/>
            <pc:sldMk cId="3682337083" sldId="560"/>
            <ac:spMk id="7" creationId="{EBD62573-4B50-EAD6-8C7E-C3AE6A9F45B4}"/>
          </ac:spMkLst>
        </pc:spChg>
        <pc:picChg chg="add mod">
          <ac:chgData name="Richard Chalk" userId="287f8aa4f4de1d19" providerId="LiveId" clId="{08171289-B5EA-4201-A2F2-2EB5219A3894}" dt="2023-07-21T07:37:54.818" v="1451" actId="1076"/>
          <ac:picMkLst>
            <pc:docMk/>
            <pc:sldMk cId="3682337083" sldId="560"/>
            <ac:picMk id="4" creationId="{258CDC2B-E41B-93D3-8B35-8C7220EFD6B9}"/>
          </ac:picMkLst>
        </pc:picChg>
        <pc:picChg chg="add del mod">
          <ac:chgData name="Richard Chalk" userId="287f8aa4f4de1d19" providerId="LiveId" clId="{08171289-B5EA-4201-A2F2-2EB5219A3894}" dt="2023-07-21T07:40:45.751" v="1639" actId="478"/>
          <ac:picMkLst>
            <pc:docMk/>
            <pc:sldMk cId="3682337083" sldId="560"/>
            <ac:picMk id="8" creationId="{3E806433-E8A7-5FEF-2699-2D152152A94C}"/>
          </ac:picMkLst>
        </pc:picChg>
        <pc:picChg chg="add mod">
          <ac:chgData name="Richard Chalk" userId="287f8aa4f4de1d19" providerId="LiveId" clId="{08171289-B5EA-4201-A2F2-2EB5219A3894}" dt="2023-07-21T07:40:54.372" v="1651" actId="1036"/>
          <ac:picMkLst>
            <pc:docMk/>
            <pc:sldMk cId="3682337083" sldId="560"/>
            <ac:picMk id="9" creationId="{7C9B26AF-F439-9D1D-4393-1D441545D15F}"/>
          </ac:picMkLst>
        </pc:picChg>
        <pc:picChg chg="add mod">
          <ac:chgData name="Richard Chalk" userId="287f8aa4f4de1d19" providerId="LiveId" clId="{08171289-B5EA-4201-A2F2-2EB5219A3894}" dt="2023-07-21T07:41:06.698" v="1661" actId="1035"/>
          <ac:picMkLst>
            <pc:docMk/>
            <pc:sldMk cId="3682337083" sldId="560"/>
            <ac:picMk id="10" creationId="{ABEC0D9A-5738-68D2-3FDB-08C97EEE9BDF}"/>
          </ac:picMkLst>
        </pc:picChg>
        <pc:picChg chg="add mod">
          <ac:chgData name="Richard Chalk" userId="287f8aa4f4de1d19" providerId="LiveId" clId="{08171289-B5EA-4201-A2F2-2EB5219A3894}" dt="2023-07-21T07:41:16.124" v="1669" actId="1035"/>
          <ac:picMkLst>
            <pc:docMk/>
            <pc:sldMk cId="3682337083" sldId="560"/>
            <ac:picMk id="11" creationId="{40AB4829-3E33-C3BD-CE07-6133FC6B6883}"/>
          </ac:picMkLst>
        </pc:picChg>
        <pc:picChg chg="add mod">
          <ac:chgData name="Richard Chalk" userId="287f8aa4f4de1d19" providerId="LiveId" clId="{08171289-B5EA-4201-A2F2-2EB5219A3894}" dt="2023-07-21T07:41:41.520" v="1704" actId="1036"/>
          <ac:picMkLst>
            <pc:docMk/>
            <pc:sldMk cId="3682337083" sldId="560"/>
            <ac:picMk id="12" creationId="{56F65AAD-5E21-ECC9-7598-1587AC133B4E}"/>
          </ac:picMkLst>
        </pc:picChg>
        <pc:picChg chg="add mod">
          <ac:chgData name="Richard Chalk" userId="287f8aa4f4de1d19" providerId="LiveId" clId="{08171289-B5EA-4201-A2F2-2EB5219A3894}" dt="2023-07-21T09:35:32.554" v="5748"/>
          <ac:picMkLst>
            <pc:docMk/>
            <pc:sldMk cId="3682337083" sldId="560"/>
            <ac:picMk id="13" creationId="{865E797F-28EB-7ACD-5F57-26B899D88B16}"/>
          </ac:picMkLst>
        </pc:picChg>
      </pc:sldChg>
      <pc:sldChg chg="addSp delSp modSp add mod">
        <pc:chgData name="Richard Chalk" userId="287f8aa4f4de1d19" providerId="LiveId" clId="{08171289-B5EA-4201-A2F2-2EB5219A3894}" dt="2023-07-21T15:29:51.973" v="7252" actId="1038"/>
        <pc:sldMkLst>
          <pc:docMk/>
          <pc:sldMk cId="3020271443" sldId="561"/>
        </pc:sldMkLst>
        <pc:spChg chg="mod">
          <ac:chgData name="Richard Chalk" userId="287f8aa4f4de1d19" providerId="LiveId" clId="{08171289-B5EA-4201-A2F2-2EB5219A3894}" dt="2023-07-21T08:00:36.285" v="2515" actId="14100"/>
          <ac:spMkLst>
            <pc:docMk/>
            <pc:sldMk cId="3020271443" sldId="561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07:44:14.731" v="1898" actId="478"/>
          <ac:spMkLst>
            <pc:docMk/>
            <pc:sldMk cId="3020271443" sldId="561"/>
            <ac:spMk id="3" creationId="{173D56EC-57A4-FE19-1901-5242223ADD72}"/>
          </ac:spMkLst>
        </pc:spChg>
        <pc:spChg chg="mod">
          <ac:chgData name="Richard Chalk" userId="287f8aa4f4de1d19" providerId="LiveId" clId="{08171289-B5EA-4201-A2F2-2EB5219A3894}" dt="2023-07-21T07:43:46.372" v="1893" actId="20577"/>
          <ac:spMkLst>
            <pc:docMk/>
            <pc:sldMk cId="3020271443" sldId="561"/>
            <ac:spMk id="7" creationId="{EBD62573-4B50-EAD6-8C7E-C3AE6A9F45B4}"/>
          </ac:spMkLst>
        </pc:spChg>
        <pc:spChg chg="del">
          <ac:chgData name="Richard Chalk" userId="287f8aa4f4de1d19" providerId="LiveId" clId="{08171289-B5EA-4201-A2F2-2EB5219A3894}" dt="2023-07-21T07:43:53.696" v="1897" actId="478"/>
          <ac:spMkLst>
            <pc:docMk/>
            <pc:sldMk cId="3020271443" sldId="561"/>
            <ac:spMk id="11" creationId="{289240D9-2B35-5205-24FE-A65573DEA281}"/>
          </ac:spMkLst>
        </pc:spChg>
        <pc:spChg chg="add mod">
          <ac:chgData name="Richard Chalk" userId="287f8aa4f4de1d19" providerId="LiveId" clId="{08171289-B5EA-4201-A2F2-2EB5219A3894}" dt="2023-07-21T07:44:40.659" v="1905" actId="1582"/>
          <ac:spMkLst>
            <pc:docMk/>
            <pc:sldMk cId="3020271443" sldId="561"/>
            <ac:spMk id="14" creationId="{A61C879A-5C17-8F16-5841-C0C091DEEA9A}"/>
          </ac:spMkLst>
        </pc:spChg>
        <pc:spChg chg="add mod">
          <ac:chgData name="Richard Chalk" userId="287f8aa4f4de1d19" providerId="LiveId" clId="{08171289-B5EA-4201-A2F2-2EB5219A3894}" dt="2023-07-21T07:47:18.371" v="2192" actId="1036"/>
          <ac:spMkLst>
            <pc:docMk/>
            <pc:sldMk cId="3020271443" sldId="561"/>
            <ac:spMk id="16" creationId="{E742C138-2EC9-BE7D-641C-D16C6DDE81FF}"/>
          </ac:spMkLst>
        </pc:spChg>
        <pc:spChg chg="add mod">
          <ac:chgData name="Richard Chalk" userId="287f8aa4f4de1d19" providerId="LiveId" clId="{08171289-B5EA-4201-A2F2-2EB5219A3894}" dt="2023-07-21T08:10:42.921" v="3074" actId="207"/>
          <ac:spMkLst>
            <pc:docMk/>
            <pc:sldMk cId="3020271443" sldId="561"/>
            <ac:spMk id="18" creationId="{3C853017-9F91-13DF-64F9-C1E1B0A81C6E}"/>
          </ac:spMkLst>
        </pc:spChg>
        <pc:spChg chg="add mod">
          <ac:chgData name="Richard Chalk" userId="287f8aa4f4de1d19" providerId="LiveId" clId="{08171289-B5EA-4201-A2F2-2EB5219A3894}" dt="2023-07-21T08:01:08.300" v="2518" actId="208"/>
          <ac:spMkLst>
            <pc:docMk/>
            <pc:sldMk cId="3020271443" sldId="561"/>
            <ac:spMk id="19" creationId="{3CAB656B-C6E8-31A9-ED54-2DD7B56F2ADB}"/>
          </ac:spMkLst>
        </pc:spChg>
        <pc:spChg chg="add mod">
          <ac:chgData name="Richard Chalk" userId="287f8aa4f4de1d19" providerId="LiveId" clId="{08171289-B5EA-4201-A2F2-2EB5219A3894}" dt="2023-07-21T15:29:51.973" v="7252" actId="1038"/>
          <ac:spMkLst>
            <pc:docMk/>
            <pc:sldMk cId="3020271443" sldId="561"/>
            <ac:spMk id="20" creationId="{960415AC-68C5-DC90-4A1C-4A888F538D04}"/>
          </ac:spMkLst>
        </pc:spChg>
        <pc:picChg chg="del">
          <ac:chgData name="Richard Chalk" userId="287f8aa4f4de1d19" providerId="LiveId" clId="{08171289-B5EA-4201-A2F2-2EB5219A3894}" dt="2023-07-21T07:43:50.221" v="1895" actId="478"/>
          <ac:picMkLst>
            <pc:docMk/>
            <pc:sldMk cId="3020271443" sldId="561"/>
            <ac:picMk id="9" creationId="{3FD9DE2C-01D6-9D6D-26E4-DA2F4D182203}"/>
          </ac:picMkLst>
        </pc:picChg>
        <pc:picChg chg="del">
          <ac:chgData name="Richard Chalk" userId="287f8aa4f4de1d19" providerId="LiveId" clId="{08171289-B5EA-4201-A2F2-2EB5219A3894}" dt="2023-07-21T07:43:49.176" v="1894" actId="478"/>
          <ac:picMkLst>
            <pc:docMk/>
            <pc:sldMk cId="3020271443" sldId="561"/>
            <ac:picMk id="10" creationId="{432DAA5A-3895-79F7-7F4A-288A8280420A}"/>
          </ac:picMkLst>
        </pc:picChg>
        <pc:picChg chg="del">
          <ac:chgData name="Richard Chalk" userId="287f8aa4f4de1d19" providerId="LiveId" clId="{08171289-B5EA-4201-A2F2-2EB5219A3894}" dt="2023-07-21T07:43:52.557" v="1896" actId="478"/>
          <ac:picMkLst>
            <pc:docMk/>
            <pc:sldMk cId="3020271443" sldId="561"/>
            <ac:picMk id="12" creationId="{50999DFC-D2F1-6677-CFF7-1B436CB93C24}"/>
          </ac:picMkLst>
        </pc:picChg>
        <pc:picChg chg="add mod">
          <ac:chgData name="Richard Chalk" userId="287f8aa4f4de1d19" providerId="LiveId" clId="{08171289-B5EA-4201-A2F2-2EB5219A3894}" dt="2023-07-21T07:44:22.473" v="1901" actId="1076"/>
          <ac:picMkLst>
            <pc:docMk/>
            <pc:sldMk cId="3020271443" sldId="561"/>
            <ac:picMk id="13" creationId="{C6723D87-403F-4989-A442-5213AD1EB2E2}"/>
          </ac:picMkLst>
        </pc:picChg>
        <pc:picChg chg="add mod">
          <ac:chgData name="Richard Chalk" userId="287f8aa4f4de1d19" providerId="LiveId" clId="{08171289-B5EA-4201-A2F2-2EB5219A3894}" dt="2023-07-21T08:00:19.719" v="2506" actId="1038"/>
          <ac:picMkLst>
            <pc:docMk/>
            <pc:sldMk cId="3020271443" sldId="561"/>
            <ac:picMk id="15" creationId="{EF19F1E7-7B7C-6D71-7222-DAABC73FCA07}"/>
          </ac:picMkLst>
        </pc:picChg>
        <pc:picChg chg="add mod">
          <ac:chgData name="Richard Chalk" userId="287f8aa4f4de1d19" providerId="LiveId" clId="{08171289-B5EA-4201-A2F2-2EB5219A3894}" dt="2023-07-21T15:29:51.973" v="7252" actId="1038"/>
          <ac:picMkLst>
            <pc:docMk/>
            <pc:sldMk cId="3020271443" sldId="561"/>
            <ac:picMk id="21" creationId="{231AF39A-4DBD-56FA-4129-013C883257F5}"/>
          </ac:picMkLst>
        </pc:picChg>
        <pc:picChg chg="add del mod">
          <ac:chgData name="Richard Chalk" userId="287f8aa4f4de1d19" providerId="LiveId" clId="{08171289-B5EA-4201-A2F2-2EB5219A3894}" dt="2023-07-21T07:45:41.140" v="2016"/>
          <ac:picMkLst>
            <pc:docMk/>
            <pc:sldMk cId="3020271443" sldId="561"/>
            <ac:picMk id="3074" creationId="{53BD1822-5DC9-7C54-CC8B-B310CE143845}"/>
          </ac:picMkLst>
        </pc:picChg>
        <pc:picChg chg="add mod">
          <ac:chgData name="Richard Chalk" userId="287f8aa4f4de1d19" providerId="LiveId" clId="{08171289-B5EA-4201-A2F2-2EB5219A3894}" dt="2023-07-21T07:54:05.328" v="2245" actId="14100"/>
          <ac:picMkLst>
            <pc:docMk/>
            <pc:sldMk cId="3020271443" sldId="561"/>
            <ac:picMk id="3076" creationId="{B2A7038F-58CD-85B1-C7A3-C4393D0009FD}"/>
          </ac:picMkLst>
        </pc:picChg>
      </pc:sldChg>
      <pc:sldChg chg="add">
        <pc:chgData name="Richard Chalk" userId="287f8aa4f4de1d19" providerId="LiveId" clId="{08171289-B5EA-4201-A2F2-2EB5219A3894}" dt="2023-07-21T07:53:10.348" v="2229"/>
        <pc:sldMkLst>
          <pc:docMk/>
          <pc:sldMk cId="2916370764" sldId="562"/>
        </pc:sldMkLst>
      </pc:sldChg>
      <pc:sldChg chg="addSp delSp modSp add mod modNotesTx">
        <pc:chgData name="Richard Chalk" userId="287f8aa4f4de1d19" providerId="LiveId" clId="{08171289-B5EA-4201-A2F2-2EB5219A3894}" dt="2023-07-21T15:32:12.208" v="7322" actId="20577"/>
        <pc:sldMkLst>
          <pc:docMk/>
          <pc:sldMk cId="1162364707" sldId="563"/>
        </pc:sldMkLst>
        <pc:spChg chg="mod ord">
          <ac:chgData name="Richard Chalk" userId="287f8aa4f4de1d19" providerId="LiveId" clId="{08171289-B5EA-4201-A2F2-2EB5219A3894}" dt="2023-07-21T15:30:25.735" v="7253" actId="113"/>
          <ac:spMkLst>
            <pc:docMk/>
            <pc:sldMk cId="1162364707" sldId="563"/>
            <ac:spMk id="2" creationId="{2CED0939-2445-F1A3-21AE-0A535344DD5D}"/>
          </ac:spMkLst>
        </pc:spChg>
        <pc:spChg chg="mod">
          <ac:chgData name="Richard Chalk" userId="287f8aa4f4de1d19" providerId="LiveId" clId="{08171289-B5EA-4201-A2F2-2EB5219A3894}" dt="2023-07-21T15:31:44.192" v="7299" actId="14100"/>
          <ac:spMkLst>
            <pc:docMk/>
            <pc:sldMk cId="1162364707" sldId="563"/>
            <ac:spMk id="3" creationId="{173D56EC-57A4-FE19-1901-5242223ADD72}"/>
          </ac:spMkLst>
        </pc:spChg>
        <pc:spChg chg="mod ord">
          <ac:chgData name="Richard Chalk" userId="287f8aa4f4de1d19" providerId="LiveId" clId="{08171289-B5EA-4201-A2F2-2EB5219A3894}" dt="2023-07-21T11:24:25.338" v="5805" actId="167"/>
          <ac:spMkLst>
            <pc:docMk/>
            <pc:sldMk cId="1162364707" sldId="563"/>
            <ac:spMk id="7" creationId="{EBD62573-4B50-EAD6-8C7E-C3AE6A9F45B4}"/>
          </ac:spMkLst>
        </pc:spChg>
        <pc:spChg chg="add mod ord">
          <ac:chgData name="Richard Chalk" userId="287f8aa4f4de1d19" providerId="LiveId" clId="{08171289-B5EA-4201-A2F2-2EB5219A3894}" dt="2023-07-21T11:26:39.558" v="5905" actId="20577"/>
          <ac:spMkLst>
            <pc:docMk/>
            <pc:sldMk cId="1162364707" sldId="563"/>
            <ac:spMk id="9" creationId="{0056D2F0-01AC-8335-EA0B-75EFFEC476C0}"/>
          </ac:spMkLst>
        </pc:spChg>
        <pc:spChg chg="del">
          <ac:chgData name="Richard Chalk" userId="287f8aa4f4de1d19" providerId="LiveId" clId="{08171289-B5EA-4201-A2F2-2EB5219A3894}" dt="2023-07-21T07:56:00.056" v="2478" actId="478"/>
          <ac:spMkLst>
            <pc:docMk/>
            <pc:sldMk cId="1162364707" sldId="563"/>
            <ac:spMk id="11" creationId="{289240D9-2B35-5205-24FE-A65573DEA281}"/>
          </ac:spMkLst>
        </pc:spChg>
        <pc:spChg chg="add mod">
          <ac:chgData name="Richard Chalk" userId="287f8aa4f4de1d19" providerId="LiveId" clId="{08171289-B5EA-4201-A2F2-2EB5219A3894}" dt="2023-07-21T08:08:37.112" v="2916" actId="164"/>
          <ac:spMkLst>
            <pc:docMk/>
            <pc:sldMk cId="1162364707" sldId="563"/>
            <ac:spMk id="18" creationId="{214162C7-56EC-BAD3-0D0E-40FAFD8C2D4B}"/>
          </ac:spMkLst>
        </pc:spChg>
        <pc:grpChg chg="add mod ord">
          <ac:chgData name="Richard Chalk" userId="287f8aa4f4de1d19" providerId="LiveId" clId="{08171289-B5EA-4201-A2F2-2EB5219A3894}" dt="2023-07-21T08:09:02.598" v="2959" actId="167"/>
          <ac:grpSpMkLst>
            <pc:docMk/>
            <pc:sldMk cId="1162364707" sldId="563"/>
            <ac:grpSpMk id="19" creationId="{613AAA79-00B2-E3A7-93E2-9613D0940D53}"/>
          </ac:grpSpMkLst>
        </pc:grpChg>
        <pc:picChg chg="ord">
          <ac:chgData name="Richard Chalk" userId="287f8aa4f4de1d19" providerId="LiveId" clId="{08171289-B5EA-4201-A2F2-2EB5219A3894}" dt="2023-07-21T08:08:39.544" v="2917" actId="166"/>
          <ac:picMkLst>
            <pc:docMk/>
            <pc:sldMk cId="1162364707" sldId="563"/>
            <ac:picMk id="5" creationId="{6325E9FD-CB31-18CC-9788-1DF96F31E1FE}"/>
          </ac:picMkLst>
        </pc:picChg>
        <pc:picChg chg="add mod">
          <ac:chgData name="Richard Chalk" userId="287f8aa4f4de1d19" providerId="LiveId" clId="{08171289-B5EA-4201-A2F2-2EB5219A3894}" dt="2023-07-21T07:54:08.769" v="2246"/>
          <ac:picMkLst>
            <pc:docMk/>
            <pc:sldMk cId="1162364707" sldId="563"/>
            <ac:picMk id="8" creationId="{BDAEFB3F-21F4-4BF5-90D1-3DDFA5C8DD97}"/>
          </ac:picMkLst>
        </pc:picChg>
        <pc:picChg chg="del">
          <ac:chgData name="Richard Chalk" userId="287f8aa4f4de1d19" providerId="LiveId" clId="{08171289-B5EA-4201-A2F2-2EB5219A3894}" dt="2023-07-21T07:53:57.603" v="2243" actId="478"/>
          <ac:picMkLst>
            <pc:docMk/>
            <pc:sldMk cId="1162364707" sldId="563"/>
            <ac:picMk id="9" creationId="{3FD9DE2C-01D6-9D6D-26E4-DA2F4D182203}"/>
          </ac:picMkLst>
        </pc:picChg>
        <pc:picChg chg="add mod">
          <ac:chgData name="Richard Chalk" userId="287f8aa4f4de1d19" providerId="LiveId" clId="{08171289-B5EA-4201-A2F2-2EB5219A3894}" dt="2023-07-21T11:26:25.655" v="5894" actId="1035"/>
          <ac:picMkLst>
            <pc:docMk/>
            <pc:sldMk cId="1162364707" sldId="563"/>
            <ac:picMk id="10" creationId="{022B6CF2-19B1-FFD7-C983-811075B7E143}"/>
          </ac:picMkLst>
        </pc:picChg>
        <pc:picChg chg="del">
          <ac:chgData name="Richard Chalk" userId="287f8aa4f4de1d19" providerId="LiveId" clId="{08171289-B5EA-4201-A2F2-2EB5219A3894}" dt="2023-07-21T07:53:57.603" v="2243" actId="478"/>
          <ac:picMkLst>
            <pc:docMk/>
            <pc:sldMk cId="1162364707" sldId="563"/>
            <ac:picMk id="10" creationId="{432DAA5A-3895-79F7-7F4A-288A8280420A}"/>
          </ac:picMkLst>
        </pc:picChg>
        <pc:picChg chg="del">
          <ac:chgData name="Richard Chalk" userId="287f8aa4f4de1d19" providerId="LiveId" clId="{08171289-B5EA-4201-A2F2-2EB5219A3894}" dt="2023-07-21T07:55:58.872" v="2477" actId="478"/>
          <ac:picMkLst>
            <pc:docMk/>
            <pc:sldMk cId="1162364707" sldId="563"/>
            <ac:picMk id="12" creationId="{50999DFC-D2F1-6677-CFF7-1B436CB93C24}"/>
          </ac:picMkLst>
        </pc:picChg>
        <pc:picChg chg="add mod">
          <ac:chgData name="Richard Chalk" userId="287f8aa4f4de1d19" providerId="LiveId" clId="{08171289-B5EA-4201-A2F2-2EB5219A3894}" dt="2023-07-21T11:25:14.802" v="5852" actId="1035"/>
          <ac:picMkLst>
            <pc:docMk/>
            <pc:sldMk cId="1162364707" sldId="563"/>
            <ac:picMk id="13" creationId="{6627F562-1D43-23DF-2587-4CE180AC8804}"/>
          </ac:picMkLst>
        </pc:picChg>
        <pc:picChg chg="add mod">
          <ac:chgData name="Richard Chalk" userId="287f8aa4f4de1d19" providerId="LiveId" clId="{08171289-B5EA-4201-A2F2-2EB5219A3894}" dt="2023-07-21T08:08:37.112" v="2916" actId="164"/>
          <ac:picMkLst>
            <pc:docMk/>
            <pc:sldMk cId="1162364707" sldId="563"/>
            <ac:picMk id="15" creationId="{C1D0321F-100E-3F71-F36A-93834770EC08}"/>
          </ac:picMkLst>
        </pc:picChg>
        <pc:picChg chg="add mod">
          <ac:chgData name="Richard Chalk" userId="287f8aa4f4de1d19" providerId="LiveId" clId="{08171289-B5EA-4201-A2F2-2EB5219A3894}" dt="2023-07-21T08:09:08.577" v="2960" actId="1076"/>
          <ac:picMkLst>
            <pc:docMk/>
            <pc:sldMk cId="1162364707" sldId="563"/>
            <ac:picMk id="17" creationId="{C70CB963-5239-BF68-BB66-8ED64A22CF24}"/>
          </ac:picMkLst>
        </pc:picChg>
        <pc:picChg chg="add mod">
          <ac:chgData name="Richard Chalk" userId="287f8aa4f4de1d19" providerId="LiveId" clId="{08171289-B5EA-4201-A2F2-2EB5219A3894}" dt="2023-07-21T08:39:54.783" v="3370" actId="1076"/>
          <ac:picMkLst>
            <pc:docMk/>
            <pc:sldMk cId="1162364707" sldId="563"/>
            <ac:picMk id="20" creationId="{29107DFA-254B-BB89-26AF-F6B9143897BF}"/>
          </ac:picMkLst>
        </pc:picChg>
        <pc:picChg chg="add mod">
          <ac:chgData name="Richard Chalk" userId="287f8aa4f4de1d19" providerId="LiveId" clId="{08171289-B5EA-4201-A2F2-2EB5219A3894}" dt="2023-07-21T11:26:51.384" v="5913" actId="1035"/>
          <ac:picMkLst>
            <pc:docMk/>
            <pc:sldMk cId="1162364707" sldId="563"/>
            <ac:picMk id="1026" creationId="{E21633EB-2CDE-07A4-0B05-A6399C8706BA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5:23.339" v="7430"/>
        <pc:sldMkLst>
          <pc:docMk/>
          <pc:sldMk cId="627415354" sldId="564"/>
        </pc:sldMkLst>
        <pc:spChg chg="mod">
          <ac:chgData name="Richard Chalk" userId="287f8aa4f4de1d19" providerId="LiveId" clId="{08171289-B5EA-4201-A2F2-2EB5219A3894}" dt="2023-07-21T15:33:45.537" v="7408" actId="6549"/>
          <ac:spMkLst>
            <pc:docMk/>
            <pc:sldMk cId="627415354" sldId="564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08:44:40.982" v="3384" actId="478"/>
          <ac:spMkLst>
            <pc:docMk/>
            <pc:sldMk cId="627415354" sldId="564"/>
            <ac:spMk id="3" creationId="{173D56EC-57A4-FE19-1901-5242223ADD72}"/>
          </ac:spMkLst>
        </pc:spChg>
        <pc:spChg chg="add mod">
          <ac:chgData name="Richard Chalk" userId="287f8aa4f4de1d19" providerId="LiveId" clId="{08171289-B5EA-4201-A2F2-2EB5219A3894}" dt="2023-07-21T15:34:57.340" v="7429" actId="1037"/>
          <ac:spMkLst>
            <pc:docMk/>
            <pc:sldMk cId="627415354" sldId="564"/>
            <ac:spMk id="3" creationId="{38849B3A-EEBC-3717-F310-42859BD550CF}"/>
          </ac:spMkLst>
        </pc:spChg>
        <pc:spChg chg="mod">
          <ac:chgData name="Richard Chalk" userId="287f8aa4f4de1d19" providerId="LiveId" clId="{08171289-B5EA-4201-A2F2-2EB5219A3894}" dt="2023-07-21T09:31:42.680" v="5629" actId="313"/>
          <ac:spMkLst>
            <pc:docMk/>
            <pc:sldMk cId="627415354" sldId="564"/>
            <ac:spMk id="7" creationId="{EBD62573-4B50-EAD6-8C7E-C3AE6A9F45B4}"/>
          </ac:spMkLst>
        </pc:spChg>
        <pc:spChg chg="add mod">
          <ac:chgData name="Richard Chalk" userId="287f8aa4f4de1d19" providerId="LiveId" clId="{08171289-B5EA-4201-A2F2-2EB5219A3894}" dt="2023-07-21T15:34:42.290" v="7423" actId="20577"/>
          <ac:spMkLst>
            <pc:docMk/>
            <pc:sldMk cId="627415354" sldId="564"/>
            <ac:spMk id="9" creationId="{95D72E99-AB07-8645-5E6E-709CB4662776}"/>
          </ac:spMkLst>
        </pc:spChg>
        <pc:spChg chg="add mod">
          <ac:chgData name="Richard Chalk" userId="287f8aa4f4de1d19" providerId="LiveId" clId="{08171289-B5EA-4201-A2F2-2EB5219A3894}" dt="2023-07-21T15:34:51.692" v="7427" actId="20577"/>
          <ac:spMkLst>
            <pc:docMk/>
            <pc:sldMk cId="627415354" sldId="564"/>
            <ac:spMk id="10" creationId="{42C84337-CB48-162D-F306-7984E8F6EDC9}"/>
          </ac:spMkLst>
        </pc:spChg>
        <pc:spChg chg="add mod">
          <ac:chgData name="Richard Chalk" userId="287f8aa4f4de1d19" providerId="LiveId" clId="{08171289-B5EA-4201-A2F2-2EB5219A3894}" dt="2023-07-21T15:35:23.339" v="7430"/>
          <ac:spMkLst>
            <pc:docMk/>
            <pc:sldMk cId="627415354" sldId="564"/>
            <ac:spMk id="11" creationId="{D9CB0CC0-0979-BED1-0801-3605EAEB36F7}"/>
          </ac:spMkLst>
        </pc:spChg>
        <pc:spChg chg="add mod">
          <ac:chgData name="Richard Chalk" userId="287f8aa4f4de1d19" providerId="LiveId" clId="{08171289-B5EA-4201-A2F2-2EB5219A3894}" dt="2023-07-21T08:50:47.039" v="3659" actId="1038"/>
          <ac:spMkLst>
            <pc:docMk/>
            <pc:sldMk cId="627415354" sldId="564"/>
            <ac:spMk id="21" creationId="{97489946-3DB5-DD72-0A00-B4A68B423DAB}"/>
          </ac:spMkLst>
        </pc:spChg>
        <pc:spChg chg="add mod">
          <ac:chgData name="Richard Chalk" userId="287f8aa4f4de1d19" providerId="LiveId" clId="{08171289-B5EA-4201-A2F2-2EB5219A3894}" dt="2023-07-21T08:50:59.451" v="3666" actId="208"/>
          <ac:spMkLst>
            <pc:docMk/>
            <pc:sldMk cId="627415354" sldId="564"/>
            <ac:spMk id="22" creationId="{3EAFF256-77B7-4C76-4C35-3EA5DD06E0D3}"/>
          </ac:spMkLst>
        </pc:spChg>
        <pc:spChg chg="add mod">
          <ac:chgData name="Richard Chalk" userId="287f8aa4f4de1d19" providerId="LiveId" clId="{08171289-B5EA-4201-A2F2-2EB5219A3894}" dt="2023-07-21T08:51:32.196" v="3685"/>
          <ac:spMkLst>
            <pc:docMk/>
            <pc:sldMk cId="627415354" sldId="564"/>
            <ac:spMk id="23" creationId="{2B6C3FB6-1214-B156-AF24-B806402B6538}"/>
          </ac:spMkLst>
        </pc:spChg>
        <pc:spChg chg="add mod">
          <ac:chgData name="Richard Chalk" userId="287f8aa4f4de1d19" providerId="LiveId" clId="{08171289-B5EA-4201-A2F2-2EB5219A3894}" dt="2023-07-21T08:51:50.042" v="3696" actId="207"/>
          <ac:spMkLst>
            <pc:docMk/>
            <pc:sldMk cId="627415354" sldId="564"/>
            <ac:spMk id="24" creationId="{90669896-3EDF-ED9D-80EE-E49941A99C64}"/>
          </ac:spMkLst>
        </pc:spChg>
        <pc:spChg chg="add mod">
          <ac:chgData name="Richard Chalk" userId="287f8aa4f4de1d19" providerId="LiveId" clId="{08171289-B5EA-4201-A2F2-2EB5219A3894}" dt="2023-07-21T15:34:22.240" v="7419" actId="1035"/>
          <ac:spMkLst>
            <pc:docMk/>
            <pc:sldMk cId="627415354" sldId="564"/>
            <ac:spMk id="25" creationId="{22829FAC-064E-76C9-F4B2-1407FD8B0941}"/>
          </ac:spMkLst>
        </pc:spChg>
        <pc:grpChg chg="del">
          <ac:chgData name="Richard Chalk" userId="287f8aa4f4de1d19" providerId="LiveId" clId="{08171289-B5EA-4201-A2F2-2EB5219A3894}" dt="2023-07-21T08:48:19.099" v="3621" actId="478"/>
          <ac:grpSpMkLst>
            <pc:docMk/>
            <pc:sldMk cId="627415354" sldId="564"/>
            <ac:grpSpMk id="19" creationId="{613AAA79-00B2-E3A7-93E2-9613D0940D53}"/>
          </ac:grpSpMkLst>
        </pc:grpChg>
        <pc:picChg chg="add del mod">
          <ac:chgData name="Richard Chalk" userId="287f8aa4f4de1d19" providerId="LiveId" clId="{08171289-B5EA-4201-A2F2-2EB5219A3894}" dt="2023-07-21T08:49:35.657" v="3624" actId="478"/>
          <ac:picMkLst>
            <pc:docMk/>
            <pc:sldMk cId="627415354" sldId="564"/>
            <ac:picMk id="10" creationId="{8C70F75C-2EB6-C91E-6B78-EEB148A5C3D0}"/>
          </ac:picMkLst>
        </pc:picChg>
        <pc:picChg chg="add mod">
          <ac:chgData name="Richard Chalk" userId="287f8aa4f4de1d19" providerId="LiveId" clId="{08171289-B5EA-4201-A2F2-2EB5219A3894}" dt="2023-07-21T08:49:38.887" v="3626" actId="1076"/>
          <ac:picMkLst>
            <pc:docMk/>
            <pc:sldMk cId="627415354" sldId="564"/>
            <ac:picMk id="12" creationId="{47AB9F89-8DD5-754C-1C61-5310ECDA959D}"/>
          </ac:picMkLst>
        </pc:picChg>
        <pc:picChg chg="add mod">
          <ac:chgData name="Richard Chalk" userId="287f8aa4f4de1d19" providerId="LiveId" clId="{08171289-B5EA-4201-A2F2-2EB5219A3894}" dt="2023-07-21T15:35:23.339" v="7430"/>
          <ac:picMkLst>
            <pc:docMk/>
            <pc:sldMk cId="627415354" sldId="564"/>
            <ac:picMk id="13" creationId="{30322A97-6EE7-7C7F-B012-A5C1BFC7A6C5}"/>
          </ac:picMkLst>
        </pc:picChg>
        <pc:picChg chg="del">
          <ac:chgData name="Richard Chalk" userId="287f8aa4f4de1d19" providerId="LiveId" clId="{08171289-B5EA-4201-A2F2-2EB5219A3894}" dt="2023-07-21T08:45:26.391" v="3447" actId="478"/>
          <ac:picMkLst>
            <pc:docMk/>
            <pc:sldMk cId="627415354" sldId="564"/>
            <ac:picMk id="13" creationId="{6627F562-1D43-23DF-2587-4CE180AC8804}"/>
          </ac:picMkLst>
        </pc:picChg>
        <pc:picChg chg="add mod">
          <ac:chgData name="Richard Chalk" userId="287f8aa4f4de1d19" providerId="LiveId" clId="{08171289-B5EA-4201-A2F2-2EB5219A3894}" dt="2023-07-21T08:49:56.296" v="3628" actId="1076"/>
          <ac:picMkLst>
            <pc:docMk/>
            <pc:sldMk cId="627415354" sldId="564"/>
            <ac:picMk id="16" creationId="{C0BCD04A-1E63-38B8-F9A0-72C89095D1F4}"/>
          </ac:picMkLst>
        </pc:picChg>
        <pc:picChg chg="del">
          <ac:chgData name="Richard Chalk" userId="287f8aa4f4de1d19" providerId="LiveId" clId="{08171289-B5EA-4201-A2F2-2EB5219A3894}" dt="2023-07-21T08:44:48.176" v="3385" actId="478"/>
          <ac:picMkLst>
            <pc:docMk/>
            <pc:sldMk cId="627415354" sldId="564"/>
            <ac:picMk id="17" creationId="{C70CB963-5239-BF68-BB66-8ED64A22CF24}"/>
          </ac:picMkLst>
        </pc:picChg>
        <pc:picChg chg="del">
          <ac:chgData name="Richard Chalk" userId="287f8aa4f4de1d19" providerId="LiveId" clId="{08171289-B5EA-4201-A2F2-2EB5219A3894}" dt="2023-07-21T08:44:31.093" v="3383" actId="478"/>
          <ac:picMkLst>
            <pc:docMk/>
            <pc:sldMk cId="627415354" sldId="564"/>
            <ac:picMk id="20" creationId="{29107DFA-254B-BB89-26AF-F6B9143897BF}"/>
          </ac:picMkLst>
        </pc:picChg>
        <pc:picChg chg="add mod">
          <ac:chgData name="Richard Chalk" userId="287f8aa4f4de1d19" providerId="LiveId" clId="{08171289-B5EA-4201-A2F2-2EB5219A3894}" dt="2023-07-21T15:32:59.107" v="7325" actId="1076"/>
          <ac:picMkLst>
            <pc:docMk/>
            <pc:sldMk cId="627415354" sldId="564"/>
            <ac:picMk id="1026" creationId="{BB5D702E-8FD6-A0C9-8E49-0845293CE325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6:26.299" v="7456" actId="6549"/>
        <pc:sldMkLst>
          <pc:docMk/>
          <pc:sldMk cId="4133302125" sldId="565"/>
        </pc:sldMkLst>
        <pc:spChg chg="mod">
          <ac:chgData name="Richard Chalk" userId="287f8aa4f4de1d19" providerId="LiveId" clId="{08171289-B5EA-4201-A2F2-2EB5219A3894}" dt="2023-07-21T09:31:51.072" v="5636" actId="20577"/>
          <ac:spMkLst>
            <pc:docMk/>
            <pc:sldMk cId="4133302125" sldId="565"/>
            <ac:spMk id="2" creationId="{2CED0939-2445-F1A3-21AE-0A535344DD5D}"/>
          </ac:spMkLst>
        </pc:spChg>
        <pc:spChg chg="add mod">
          <ac:chgData name="Richard Chalk" userId="287f8aa4f4de1d19" providerId="LiveId" clId="{08171289-B5EA-4201-A2F2-2EB5219A3894}" dt="2023-07-21T11:44:20.056" v="5923" actId="1076"/>
          <ac:spMkLst>
            <pc:docMk/>
            <pc:sldMk cId="4133302125" sldId="565"/>
            <ac:spMk id="3" creationId="{379D93F3-7BAD-47B7-88BB-D2E9739B53BA}"/>
          </ac:spMkLst>
        </pc:spChg>
        <pc:spChg chg="add mod">
          <ac:chgData name="Richard Chalk" userId="287f8aa4f4de1d19" providerId="LiveId" clId="{08171289-B5EA-4201-A2F2-2EB5219A3894}" dt="2023-07-21T11:44:26.757" v="5927" actId="20577"/>
          <ac:spMkLst>
            <pc:docMk/>
            <pc:sldMk cId="4133302125" sldId="565"/>
            <ac:spMk id="5" creationId="{E7309124-CE94-4F0C-FFA5-F3ACAD033816}"/>
          </ac:spMkLst>
        </pc:spChg>
        <pc:spChg chg="mod">
          <ac:chgData name="Richard Chalk" userId="287f8aa4f4de1d19" providerId="LiveId" clId="{08171289-B5EA-4201-A2F2-2EB5219A3894}" dt="2023-07-21T09:31:39.567" v="5628" actId="313"/>
          <ac:spMkLst>
            <pc:docMk/>
            <pc:sldMk cId="4133302125" sldId="565"/>
            <ac:spMk id="7" creationId="{EBD62573-4B50-EAD6-8C7E-C3AE6A9F45B4}"/>
          </ac:spMkLst>
        </pc:spChg>
        <pc:spChg chg="add mod">
          <ac:chgData name="Richard Chalk" userId="287f8aa4f4de1d19" providerId="LiveId" clId="{08171289-B5EA-4201-A2F2-2EB5219A3894}" dt="2023-07-21T09:08:48.858" v="4098" actId="1036"/>
          <ac:spMkLst>
            <pc:docMk/>
            <pc:sldMk cId="4133302125" sldId="565"/>
            <ac:spMk id="10" creationId="{93CB6760-8F84-96F2-C888-DBF288FE00A1}"/>
          </ac:spMkLst>
        </pc:spChg>
        <pc:spChg chg="add mod">
          <ac:chgData name="Richard Chalk" userId="287f8aa4f4de1d19" providerId="LiveId" clId="{08171289-B5EA-4201-A2F2-2EB5219A3894}" dt="2023-07-21T09:16:56.913" v="4662" actId="1035"/>
          <ac:spMkLst>
            <pc:docMk/>
            <pc:sldMk cId="4133302125" sldId="565"/>
            <ac:spMk id="14" creationId="{5D878B58-E4A0-2976-EB45-E2966D094A89}"/>
          </ac:spMkLst>
        </pc:spChg>
        <pc:spChg chg="add mod">
          <ac:chgData name="Richard Chalk" userId="287f8aa4f4de1d19" providerId="LiveId" clId="{08171289-B5EA-4201-A2F2-2EB5219A3894}" dt="2023-07-21T09:17:00.987" v="4677" actId="1035"/>
          <ac:spMkLst>
            <pc:docMk/>
            <pc:sldMk cId="4133302125" sldId="565"/>
            <ac:spMk id="15" creationId="{B6E298D4-74AF-3E49-2148-95C5A4C01111}"/>
          </ac:spMkLst>
        </pc:spChg>
        <pc:spChg chg="add mod">
          <ac:chgData name="Richard Chalk" userId="287f8aa4f4de1d19" providerId="LiveId" clId="{08171289-B5EA-4201-A2F2-2EB5219A3894}" dt="2023-07-21T09:17:08.654" v="4696" actId="1037"/>
          <ac:spMkLst>
            <pc:docMk/>
            <pc:sldMk cId="4133302125" sldId="565"/>
            <ac:spMk id="17" creationId="{21CDF737-758B-8EAE-D5D7-3D1C04553E06}"/>
          </ac:spMkLst>
        </pc:spChg>
        <pc:spChg chg="add mod">
          <ac:chgData name="Richard Chalk" userId="287f8aa4f4de1d19" providerId="LiveId" clId="{08171289-B5EA-4201-A2F2-2EB5219A3894}" dt="2023-07-21T09:08:58.904" v="4103" actId="14100"/>
          <ac:spMkLst>
            <pc:docMk/>
            <pc:sldMk cId="4133302125" sldId="565"/>
            <ac:spMk id="18" creationId="{A1E241D7-D9A0-4D5D-C228-94DF397F42BD}"/>
          </ac:spMkLst>
        </pc:spChg>
        <pc:spChg chg="add mod">
          <ac:chgData name="Richard Chalk" userId="287f8aa4f4de1d19" providerId="LiveId" clId="{08171289-B5EA-4201-A2F2-2EB5219A3894}" dt="2023-07-21T15:36:26.299" v="7456" actId="6549"/>
          <ac:spMkLst>
            <pc:docMk/>
            <pc:sldMk cId="4133302125" sldId="565"/>
            <ac:spMk id="19" creationId="{A1CDD07D-4828-A3B6-DA91-EC37B83E0F59}"/>
          </ac:spMkLst>
        </pc:spChg>
        <pc:spChg chg="add mod">
          <ac:chgData name="Richard Chalk" userId="287f8aa4f4de1d19" providerId="LiveId" clId="{08171289-B5EA-4201-A2F2-2EB5219A3894}" dt="2023-07-21T09:14:40.232" v="4498" actId="113"/>
          <ac:spMkLst>
            <pc:docMk/>
            <pc:sldMk cId="4133302125" sldId="565"/>
            <ac:spMk id="20" creationId="{07838388-8DE2-8686-7E14-C4BD296087A5}"/>
          </ac:spMkLst>
        </pc:spChg>
        <pc:spChg chg="del">
          <ac:chgData name="Richard Chalk" userId="287f8aa4f4de1d19" providerId="LiveId" clId="{08171289-B5EA-4201-A2F2-2EB5219A3894}" dt="2023-07-21T08:59:48.223" v="3854" actId="478"/>
          <ac:spMkLst>
            <pc:docMk/>
            <pc:sldMk cId="4133302125" sldId="565"/>
            <ac:spMk id="21" creationId="{97489946-3DB5-DD72-0A00-B4A68B423DAB}"/>
          </ac:spMkLst>
        </pc:spChg>
        <pc:spChg chg="del">
          <ac:chgData name="Richard Chalk" userId="287f8aa4f4de1d19" providerId="LiveId" clId="{08171289-B5EA-4201-A2F2-2EB5219A3894}" dt="2023-07-21T08:59:47.109" v="3853" actId="478"/>
          <ac:spMkLst>
            <pc:docMk/>
            <pc:sldMk cId="4133302125" sldId="565"/>
            <ac:spMk id="22" creationId="{3EAFF256-77B7-4C76-4C35-3EA5DD06E0D3}"/>
          </ac:spMkLst>
        </pc:spChg>
        <pc:spChg chg="del">
          <ac:chgData name="Richard Chalk" userId="287f8aa4f4de1d19" providerId="LiveId" clId="{08171289-B5EA-4201-A2F2-2EB5219A3894}" dt="2023-07-21T08:59:49.546" v="3855" actId="478"/>
          <ac:spMkLst>
            <pc:docMk/>
            <pc:sldMk cId="4133302125" sldId="565"/>
            <ac:spMk id="23" creationId="{2B6C3FB6-1214-B156-AF24-B806402B6538}"/>
          </ac:spMkLst>
        </pc:spChg>
        <pc:spChg chg="del">
          <ac:chgData name="Richard Chalk" userId="287f8aa4f4de1d19" providerId="LiveId" clId="{08171289-B5EA-4201-A2F2-2EB5219A3894}" dt="2023-07-21T08:59:50.683" v="3856" actId="478"/>
          <ac:spMkLst>
            <pc:docMk/>
            <pc:sldMk cId="4133302125" sldId="565"/>
            <ac:spMk id="24" creationId="{90669896-3EDF-ED9D-80EE-E49941A99C64}"/>
          </ac:spMkLst>
        </pc:spChg>
        <pc:spChg chg="del">
          <ac:chgData name="Richard Chalk" userId="287f8aa4f4de1d19" providerId="LiveId" clId="{08171289-B5EA-4201-A2F2-2EB5219A3894}" dt="2023-07-21T08:59:45.279" v="3852" actId="478"/>
          <ac:spMkLst>
            <pc:docMk/>
            <pc:sldMk cId="4133302125" sldId="565"/>
            <ac:spMk id="25" creationId="{22829FAC-064E-76C9-F4B2-1407FD8B0941}"/>
          </ac:spMkLst>
        </pc:spChg>
        <pc:spChg chg="add del mod">
          <ac:chgData name="Richard Chalk" userId="287f8aa4f4de1d19" providerId="LiveId" clId="{08171289-B5EA-4201-A2F2-2EB5219A3894}" dt="2023-07-21T09:32:38.739" v="5663"/>
          <ac:spMkLst>
            <pc:docMk/>
            <pc:sldMk cId="4133302125" sldId="565"/>
            <ac:spMk id="29" creationId="{F45F74B2-DD62-366B-AC08-080F55DB2BB8}"/>
          </ac:spMkLst>
        </pc:spChg>
        <pc:spChg chg="add mod">
          <ac:chgData name="Richard Chalk" userId="287f8aa4f4de1d19" providerId="LiveId" clId="{08171289-B5EA-4201-A2F2-2EB5219A3894}" dt="2023-07-21T09:32:21.973" v="5650" actId="1076"/>
          <ac:spMkLst>
            <pc:docMk/>
            <pc:sldMk cId="4133302125" sldId="565"/>
            <ac:spMk id="30" creationId="{23782503-0654-C240-8671-C51AC2B86036}"/>
          </ac:spMkLst>
        </pc:spChg>
        <pc:spChg chg="add mod">
          <ac:chgData name="Richard Chalk" userId="287f8aa4f4de1d19" providerId="LiveId" clId="{08171289-B5EA-4201-A2F2-2EB5219A3894}" dt="2023-07-21T09:32:31.081" v="5657" actId="20577"/>
          <ac:spMkLst>
            <pc:docMk/>
            <pc:sldMk cId="4133302125" sldId="565"/>
            <ac:spMk id="31" creationId="{4E167631-5088-3324-32A2-4C132C6B1F4B}"/>
          </ac:spMkLst>
        </pc:spChg>
        <pc:spChg chg="add mod">
          <ac:chgData name="Richard Chalk" userId="287f8aa4f4de1d19" providerId="LiveId" clId="{08171289-B5EA-4201-A2F2-2EB5219A3894}" dt="2023-07-21T09:32:37.575" v="5661" actId="20577"/>
          <ac:spMkLst>
            <pc:docMk/>
            <pc:sldMk cId="4133302125" sldId="565"/>
            <ac:spMk id="32" creationId="{271B31A3-2BF7-8979-9B37-2326B89AAC34}"/>
          </ac:spMkLst>
        </pc:spChg>
        <pc:picChg chg="del mod">
          <ac:chgData name="Richard Chalk" userId="287f8aa4f4de1d19" providerId="LiveId" clId="{08171289-B5EA-4201-A2F2-2EB5219A3894}" dt="2023-07-21T09:12:37.500" v="4363" actId="478"/>
          <ac:picMkLst>
            <pc:docMk/>
            <pc:sldMk cId="4133302125" sldId="565"/>
            <ac:picMk id="5" creationId="{6325E9FD-CB31-18CC-9788-1DF96F31E1FE}"/>
          </ac:picMkLst>
        </pc:picChg>
        <pc:picChg chg="add mod">
          <ac:chgData name="Richard Chalk" userId="287f8aa4f4de1d19" providerId="LiveId" clId="{08171289-B5EA-4201-A2F2-2EB5219A3894}" dt="2023-07-21T09:08:48.858" v="4098" actId="1036"/>
          <ac:picMkLst>
            <pc:docMk/>
            <pc:sldMk cId="4133302125" sldId="565"/>
            <ac:picMk id="9" creationId="{DEDCFE57-38EC-5F45-D35C-BAAE9CCA5799}"/>
          </ac:picMkLst>
        </pc:picChg>
        <pc:picChg chg="del">
          <ac:chgData name="Richard Chalk" userId="287f8aa4f4de1d19" providerId="LiveId" clId="{08171289-B5EA-4201-A2F2-2EB5219A3894}" dt="2023-07-21T08:59:43.188" v="3850" actId="478"/>
          <ac:picMkLst>
            <pc:docMk/>
            <pc:sldMk cId="4133302125" sldId="565"/>
            <ac:picMk id="12" creationId="{47AB9F89-8DD5-754C-1C61-5310ECDA959D}"/>
          </ac:picMkLst>
        </pc:picChg>
        <pc:picChg chg="add del mod">
          <ac:chgData name="Richard Chalk" userId="287f8aa4f4de1d19" providerId="LiveId" clId="{08171289-B5EA-4201-A2F2-2EB5219A3894}" dt="2023-07-21T09:16:25.717" v="4553" actId="478"/>
          <ac:picMkLst>
            <pc:docMk/>
            <pc:sldMk cId="4133302125" sldId="565"/>
            <ac:picMk id="13" creationId="{A5C310E4-6254-7377-67BE-D0084AE5D12B}"/>
          </ac:picMkLst>
        </pc:picChg>
        <pc:picChg chg="del">
          <ac:chgData name="Richard Chalk" userId="287f8aa4f4de1d19" providerId="LiveId" clId="{08171289-B5EA-4201-A2F2-2EB5219A3894}" dt="2023-07-21T08:59:44.440" v="3851" actId="478"/>
          <ac:picMkLst>
            <pc:docMk/>
            <pc:sldMk cId="4133302125" sldId="565"/>
            <ac:picMk id="16" creationId="{C0BCD04A-1E63-38B8-F9A0-72C89095D1F4}"/>
          </ac:picMkLst>
        </pc:picChg>
        <pc:picChg chg="add mod">
          <ac:chgData name="Richard Chalk" userId="287f8aa4f4de1d19" providerId="LiveId" clId="{08171289-B5EA-4201-A2F2-2EB5219A3894}" dt="2023-07-21T09:14:00.709" v="4478" actId="1076"/>
          <ac:picMkLst>
            <pc:docMk/>
            <pc:sldMk cId="4133302125" sldId="565"/>
            <ac:picMk id="26" creationId="{DF9CAB35-EA6D-967C-D1BB-91D951C9EC34}"/>
          </ac:picMkLst>
        </pc:picChg>
        <pc:picChg chg="add mod ord">
          <ac:chgData name="Richard Chalk" userId="287f8aa4f4de1d19" providerId="LiveId" clId="{08171289-B5EA-4201-A2F2-2EB5219A3894}" dt="2023-07-21T09:16:49.390" v="4638" actId="1037"/>
          <ac:picMkLst>
            <pc:docMk/>
            <pc:sldMk cId="4133302125" sldId="565"/>
            <ac:picMk id="28" creationId="{125E3F08-4B9D-7DD7-0971-CEFABA8B9DD8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43:45.048" v="7716" actId="6549"/>
        <pc:sldMkLst>
          <pc:docMk/>
          <pc:sldMk cId="2633768781" sldId="566"/>
        </pc:sldMkLst>
        <pc:spChg chg="mod">
          <ac:chgData name="Richard Chalk" userId="287f8aa4f4de1d19" providerId="LiveId" clId="{08171289-B5EA-4201-A2F2-2EB5219A3894}" dt="2023-07-21T15:43:45.048" v="7716" actId="6549"/>
          <ac:spMkLst>
            <pc:docMk/>
            <pc:sldMk cId="2633768781" sldId="566"/>
            <ac:spMk id="2" creationId="{2CED0939-2445-F1A3-21AE-0A535344DD5D}"/>
          </ac:spMkLst>
        </pc:spChg>
        <pc:spChg chg="add del mod">
          <ac:chgData name="Richard Chalk" userId="287f8aa4f4de1d19" providerId="LiveId" clId="{08171289-B5EA-4201-A2F2-2EB5219A3894}" dt="2023-07-21T15:43:00.933" v="7656" actId="478"/>
          <ac:spMkLst>
            <pc:docMk/>
            <pc:sldMk cId="2633768781" sldId="566"/>
            <ac:spMk id="3" creationId="{0A267509-37AD-3A5F-5620-1E5D06DEB2A2}"/>
          </ac:spMkLst>
        </pc:spChg>
        <pc:spChg chg="mod">
          <ac:chgData name="Richard Chalk" userId="287f8aa4f4de1d19" providerId="LiveId" clId="{08171289-B5EA-4201-A2F2-2EB5219A3894}" dt="2023-07-21T15:40:57.828" v="7655" actId="20577"/>
          <ac:spMkLst>
            <pc:docMk/>
            <pc:sldMk cId="2633768781" sldId="566"/>
            <ac:spMk id="7" creationId="{EBD62573-4B50-EAD6-8C7E-C3AE6A9F45B4}"/>
          </ac:spMkLst>
        </pc:spChg>
        <pc:picChg chg="add del mod">
          <ac:chgData name="Richard Chalk" userId="287f8aa4f4de1d19" providerId="LiveId" clId="{08171289-B5EA-4201-A2F2-2EB5219A3894}" dt="2023-07-21T09:20:50.206" v="4715" actId="478"/>
          <ac:picMkLst>
            <pc:docMk/>
            <pc:sldMk cId="2633768781" sldId="566"/>
            <ac:picMk id="3" creationId="{46B188FD-877A-FB5C-83FC-E6BACE8F6E32}"/>
          </ac:picMkLst>
        </pc:picChg>
        <pc:picChg chg="add mod">
          <ac:chgData name="Richard Chalk" userId="287f8aa4f4de1d19" providerId="LiveId" clId="{08171289-B5EA-4201-A2F2-2EB5219A3894}" dt="2023-07-21T11:45:59.518" v="5993" actId="1036"/>
          <ac:picMkLst>
            <pc:docMk/>
            <pc:sldMk cId="2633768781" sldId="566"/>
            <ac:picMk id="4" creationId="{8F242F36-EE60-F054-B1F8-8FB96E96CB34}"/>
          </ac:picMkLst>
        </pc:picChg>
        <pc:picChg chg="add del mod">
          <ac:chgData name="Richard Chalk" userId="287f8aa4f4de1d19" providerId="LiveId" clId="{08171289-B5EA-4201-A2F2-2EB5219A3894}" dt="2023-07-21T09:34:55.167" v="5742" actId="478"/>
          <ac:picMkLst>
            <pc:docMk/>
            <pc:sldMk cId="2633768781" sldId="566"/>
            <ac:picMk id="8" creationId="{388EA467-BAFF-E923-F503-117EDA4052F2}"/>
          </ac:picMkLst>
        </pc:picChg>
        <pc:picChg chg="add mod">
          <ac:chgData name="Richard Chalk" userId="287f8aa4f4de1d19" providerId="LiveId" clId="{08171289-B5EA-4201-A2F2-2EB5219A3894}" dt="2023-07-21T09:34:58.033" v="5744" actId="1076"/>
          <ac:picMkLst>
            <pc:docMk/>
            <pc:sldMk cId="2633768781" sldId="566"/>
            <ac:picMk id="9" creationId="{17881865-1C23-A3F1-B900-A9DFE6379DEF}"/>
          </ac:picMkLst>
        </pc:picChg>
        <pc:picChg chg="add del mod">
          <ac:chgData name="Richard Chalk" userId="287f8aa4f4de1d19" providerId="LiveId" clId="{08171289-B5EA-4201-A2F2-2EB5219A3894}" dt="2023-07-21T09:36:03.260" v="5750" actId="478"/>
          <ac:picMkLst>
            <pc:docMk/>
            <pc:sldMk cId="2633768781" sldId="566"/>
            <ac:picMk id="10" creationId="{B3845753-4C97-FE24-D6A5-FBAA11AA5C31}"/>
          </ac:picMkLst>
        </pc:picChg>
        <pc:picChg chg="add mod">
          <ac:chgData name="Richard Chalk" userId="287f8aa4f4de1d19" providerId="LiveId" clId="{08171289-B5EA-4201-A2F2-2EB5219A3894}" dt="2023-07-21T09:36:09.519" v="5753" actId="1076"/>
          <ac:picMkLst>
            <pc:docMk/>
            <pc:sldMk cId="2633768781" sldId="566"/>
            <ac:picMk id="6146" creationId="{C13F0F65-67E2-7298-D561-CE773DA2438D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8:38.479" v="7480" actId="113"/>
        <pc:sldMkLst>
          <pc:docMk/>
          <pc:sldMk cId="452920350" sldId="567"/>
        </pc:sldMkLst>
        <pc:spChg chg="mod">
          <ac:chgData name="Richard Chalk" userId="287f8aa4f4de1d19" providerId="LiveId" clId="{08171289-B5EA-4201-A2F2-2EB5219A3894}" dt="2023-07-21T15:36:42.802" v="7458" actId="207"/>
          <ac:spMkLst>
            <pc:docMk/>
            <pc:sldMk cId="452920350" sldId="567"/>
            <ac:spMk id="2" creationId="{2CED0939-2445-F1A3-21AE-0A535344DD5D}"/>
          </ac:spMkLst>
        </pc:spChg>
        <pc:spChg chg="add del">
          <ac:chgData name="Richard Chalk" userId="287f8aa4f4de1d19" providerId="LiveId" clId="{08171289-B5EA-4201-A2F2-2EB5219A3894}" dt="2023-07-21T11:46:30.074" v="5994" actId="478"/>
          <ac:spMkLst>
            <pc:docMk/>
            <pc:sldMk cId="452920350" sldId="567"/>
            <ac:spMk id="3" creationId="{7477130F-47E4-7546-689A-94449B1B763C}"/>
          </ac:spMkLst>
        </pc:spChg>
        <pc:spChg chg="mod">
          <ac:chgData name="Richard Chalk" userId="287f8aa4f4de1d19" providerId="LiveId" clId="{08171289-B5EA-4201-A2F2-2EB5219A3894}" dt="2023-07-21T09:31:00.602" v="5623" actId="20577"/>
          <ac:spMkLst>
            <pc:docMk/>
            <pc:sldMk cId="452920350" sldId="567"/>
            <ac:spMk id="7" creationId="{EBD62573-4B50-EAD6-8C7E-C3AE6A9F45B4}"/>
          </ac:spMkLst>
        </pc:spChg>
        <pc:spChg chg="del">
          <ac:chgData name="Richard Chalk" userId="287f8aa4f4de1d19" providerId="LiveId" clId="{08171289-B5EA-4201-A2F2-2EB5219A3894}" dt="2023-07-21T11:50:44.312" v="5996" actId="478"/>
          <ac:spMkLst>
            <pc:docMk/>
            <pc:sldMk cId="452920350" sldId="567"/>
            <ac:spMk id="10" creationId="{93CB6760-8F84-96F2-C888-DBF288FE00A1}"/>
          </ac:spMkLst>
        </pc:spChg>
        <pc:spChg chg="del">
          <ac:chgData name="Richard Chalk" userId="287f8aa4f4de1d19" providerId="LiveId" clId="{08171289-B5EA-4201-A2F2-2EB5219A3894}" dt="2023-07-21T11:50:50.274" v="6000" actId="478"/>
          <ac:spMkLst>
            <pc:docMk/>
            <pc:sldMk cId="452920350" sldId="567"/>
            <ac:spMk id="14" creationId="{5D878B58-E4A0-2976-EB45-E2966D094A89}"/>
          </ac:spMkLst>
        </pc:spChg>
        <pc:spChg chg="del">
          <ac:chgData name="Richard Chalk" userId="287f8aa4f4de1d19" providerId="LiveId" clId="{08171289-B5EA-4201-A2F2-2EB5219A3894}" dt="2023-07-21T11:50:51.042" v="6001" actId="478"/>
          <ac:spMkLst>
            <pc:docMk/>
            <pc:sldMk cId="452920350" sldId="567"/>
            <ac:spMk id="15" creationId="{B6E298D4-74AF-3E49-2148-95C5A4C01111}"/>
          </ac:spMkLst>
        </pc:spChg>
        <pc:spChg chg="del">
          <ac:chgData name="Richard Chalk" userId="287f8aa4f4de1d19" providerId="LiveId" clId="{08171289-B5EA-4201-A2F2-2EB5219A3894}" dt="2023-07-21T11:50:51.903" v="6002" actId="478"/>
          <ac:spMkLst>
            <pc:docMk/>
            <pc:sldMk cId="452920350" sldId="567"/>
            <ac:spMk id="17" creationId="{21CDF737-758B-8EAE-D5D7-3D1C04553E06}"/>
          </ac:spMkLst>
        </pc:spChg>
        <pc:spChg chg="del">
          <ac:chgData name="Richard Chalk" userId="287f8aa4f4de1d19" providerId="LiveId" clId="{08171289-B5EA-4201-A2F2-2EB5219A3894}" dt="2023-07-21T11:50:44.919" v="5997" actId="478"/>
          <ac:spMkLst>
            <pc:docMk/>
            <pc:sldMk cId="452920350" sldId="567"/>
            <ac:spMk id="18" creationId="{A1E241D7-D9A0-4D5D-C228-94DF397F42BD}"/>
          </ac:spMkLst>
        </pc:spChg>
        <pc:spChg chg="mod">
          <ac:chgData name="Richard Chalk" userId="287f8aa4f4de1d19" providerId="LiveId" clId="{08171289-B5EA-4201-A2F2-2EB5219A3894}" dt="2023-07-21T15:38:38.479" v="7480" actId="113"/>
          <ac:spMkLst>
            <pc:docMk/>
            <pc:sldMk cId="452920350" sldId="567"/>
            <ac:spMk id="19" creationId="{A1CDD07D-4828-A3B6-DA91-EC37B83E0F59}"/>
          </ac:spMkLst>
        </pc:spChg>
        <pc:spChg chg="del">
          <ac:chgData name="Richard Chalk" userId="287f8aa4f4de1d19" providerId="LiveId" clId="{08171289-B5EA-4201-A2F2-2EB5219A3894}" dt="2023-07-21T11:51:00.200" v="6005" actId="478"/>
          <ac:spMkLst>
            <pc:docMk/>
            <pc:sldMk cId="452920350" sldId="567"/>
            <ac:spMk id="20" creationId="{07838388-8DE2-8686-7E14-C4BD296087A5}"/>
          </ac:spMkLst>
        </pc:spChg>
        <pc:picChg chg="add mod">
          <ac:chgData name="Richard Chalk" userId="287f8aa4f4de1d19" providerId="LiveId" clId="{08171289-B5EA-4201-A2F2-2EB5219A3894}" dt="2023-07-21T11:50:57.199" v="6003"/>
          <ac:picMkLst>
            <pc:docMk/>
            <pc:sldMk cId="452920350" sldId="567"/>
            <ac:picMk id="5" creationId="{C1240022-787B-B3DB-9D8B-B6452E1CA702}"/>
          </ac:picMkLst>
        </pc:picChg>
        <pc:picChg chg="del">
          <ac:chgData name="Richard Chalk" userId="287f8aa4f4de1d19" providerId="LiveId" clId="{08171289-B5EA-4201-A2F2-2EB5219A3894}" dt="2023-07-21T11:50:42.851" v="5995" actId="478"/>
          <ac:picMkLst>
            <pc:docMk/>
            <pc:sldMk cId="452920350" sldId="567"/>
            <ac:picMk id="9" creationId="{DEDCFE57-38EC-5F45-D35C-BAAE9CCA5799}"/>
          </ac:picMkLst>
        </pc:picChg>
        <pc:picChg chg="add mod">
          <ac:chgData name="Richard Chalk" userId="287f8aa4f4de1d19" providerId="LiveId" clId="{08171289-B5EA-4201-A2F2-2EB5219A3894}" dt="2023-07-21T11:56:12.929" v="6123" actId="1036"/>
          <ac:picMkLst>
            <pc:docMk/>
            <pc:sldMk cId="452920350" sldId="567"/>
            <ac:picMk id="11" creationId="{5F14809F-1A3F-2384-6135-54CFC47C7BF7}"/>
          </ac:picMkLst>
        </pc:picChg>
        <pc:picChg chg="del">
          <ac:chgData name="Richard Chalk" userId="287f8aa4f4de1d19" providerId="LiveId" clId="{08171289-B5EA-4201-A2F2-2EB5219A3894}" dt="2023-07-21T11:50:59.087" v="6004" actId="478"/>
          <ac:picMkLst>
            <pc:docMk/>
            <pc:sldMk cId="452920350" sldId="567"/>
            <ac:picMk id="26" creationId="{DF9CAB35-EA6D-967C-D1BB-91D951C9EC34}"/>
          </ac:picMkLst>
        </pc:picChg>
        <pc:picChg chg="del">
          <ac:chgData name="Richard Chalk" userId="287f8aa4f4de1d19" providerId="LiveId" clId="{08171289-B5EA-4201-A2F2-2EB5219A3894}" dt="2023-07-21T11:50:49.158" v="5999" actId="478"/>
          <ac:picMkLst>
            <pc:docMk/>
            <pc:sldMk cId="452920350" sldId="567"/>
            <ac:picMk id="28" creationId="{125E3F08-4B9D-7DD7-0971-CEFABA8B9DD8}"/>
          </ac:picMkLst>
        </pc:picChg>
        <pc:picChg chg="add mod">
          <ac:chgData name="Richard Chalk" userId="287f8aa4f4de1d19" providerId="LiveId" clId="{08171289-B5EA-4201-A2F2-2EB5219A3894}" dt="2023-07-21T15:38:05.829" v="7470" actId="1076"/>
          <ac:picMkLst>
            <pc:docMk/>
            <pc:sldMk cId="452920350" sldId="567"/>
            <ac:picMk id="2050" creationId="{2B29A701-EFA6-5F44-79F0-DF242269540D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9:03.450" v="7497" actId="113"/>
        <pc:sldMkLst>
          <pc:docMk/>
          <pc:sldMk cId="2912791925" sldId="568"/>
        </pc:sldMkLst>
        <pc:spChg chg="mod">
          <ac:chgData name="Richard Chalk" userId="287f8aa4f4de1d19" providerId="LiveId" clId="{08171289-B5EA-4201-A2F2-2EB5219A3894}" dt="2023-07-21T15:39:03.450" v="7497" actId="113"/>
          <ac:spMkLst>
            <pc:docMk/>
            <pc:sldMk cId="2912791925" sldId="568"/>
            <ac:spMk id="2" creationId="{2CED0939-2445-F1A3-21AE-0A535344DD5D}"/>
          </ac:spMkLst>
        </pc:spChg>
        <pc:spChg chg="mod">
          <ac:chgData name="Richard Chalk" userId="287f8aa4f4de1d19" providerId="LiveId" clId="{08171289-B5EA-4201-A2F2-2EB5219A3894}" dt="2023-07-21T11:57:48.588" v="6131" actId="20577"/>
          <ac:spMkLst>
            <pc:docMk/>
            <pc:sldMk cId="2912791925" sldId="568"/>
            <ac:spMk id="7" creationId="{EBD62573-4B50-EAD6-8C7E-C3AE6A9F45B4}"/>
          </ac:spMkLst>
        </pc:spChg>
        <pc:spChg chg="add mod">
          <ac:chgData name="Richard Chalk" userId="287f8aa4f4de1d19" providerId="LiveId" clId="{08171289-B5EA-4201-A2F2-2EB5219A3894}" dt="2023-07-21T12:00:49.393" v="6187" actId="14100"/>
          <ac:spMkLst>
            <pc:docMk/>
            <pc:sldMk cId="2912791925" sldId="568"/>
            <ac:spMk id="13" creationId="{1DA088FB-4430-63C4-74B6-94C2CA7DA047}"/>
          </ac:spMkLst>
        </pc:spChg>
        <pc:spChg chg="add mod">
          <ac:chgData name="Richard Chalk" userId="287f8aa4f4de1d19" providerId="LiveId" clId="{08171289-B5EA-4201-A2F2-2EB5219A3894}" dt="2023-07-21T12:00:59.570" v="6196" actId="1036"/>
          <ac:spMkLst>
            <pc:docMk/>
            <pc:sldMk cId="2912791925" sldId="568"/>
            <ac:spMk id="14" creationId="{B8645C0E-9FA9-B045-48B0-C3D07571C9CA}"/>
          </ac:spMkLst>
        </pc:spChg>
        <pc:spChg chg="del">
          <ac:chgData name="Richard Chalk" userId="287f8aa4f4de1d19" providerId="LiveId" clId="{08171289-B5EA-4201-A2F2-2EB5219A3894}" dt="2023-07-21T11:58:27.274" v="6136" actId="478"/>
          <ac:spMkLst>
            <pc:docMk/>
            <pc:sldMk cId="2912791925" sldId="568"/>
            <ac:spMk id="19" creationId="{A1CDD07D-4828-A3B6-DA91-EC37B83E0F59}"/>
          </ac:spMkLst>
        </pc:spChg>
        <pc:picChg chg="add mod">
          <ac:chgData name="Richard Chalk" userId="287f8aa4f4de1d19" providerId="LiveId" clId="{08171289-B5EA-4201-A2F2-2EB5219A3894}" dt="2023-07-21T11:58:17.135" v="6135" actId="1076"/>
          <ac:picMkLst>
            <pc:docMk/>
            <pc:sldMk cId="2912791925" sldId="568"/>
            <ac:picMk id="9" creationId="{16FB74AC-E46B-3E2B-705B-6D647A034655}"/>
          </ac:picMkLst>
        </pc:picChg>
        <pc:picChg chg="del">
          <ac:chgData name="Richard Chalk" userId="287f8aa4f4de1d19" providerId="LiveId" clId="{08171289-B5EA-4201-A2F2-2EB5219A3894}" dt="2023-07-21T11:58:32.972" v="6137" actId="478"/>
          <ac:picMkLst>
            <pc:docMk/>
            <pc:sldMk cId="2912791925" sldId="568"/>
            <ac:picMk id="11" creationId="{5F14809F-1A3F-2384-6135-54CFC47C7BF7}"/>
          </ac:picMkLst>
        </pc:picChg>
        <pc:picChg chg="add mod">
          <ac:chgData name="Richard Chalk" userId="287f8aa4f4de1d19" providerId="LiveId" clId="{08171289-B5EA-4201-A2F2-2EB5219A3894}" dt="2023-07-21T12:04:12.722" v="6328" actId="1036"/>
          <ac:picMkLst>
            <pc:docMk/>
            <pc:sldMk cId="2912791925" sldId="568"/>
            <ac:picMk id="15" creationId="{D2E4CA2C-1954-ECC5-D6D7-A91636D82483}"/>
          </ac:picMkLst>
        </pc:picChg>
        <pc:cxnChg chg="mod">
          <ac:chgData name="Richard Chalk" userId="287f8aa4f4de1d19" providerId="LiveId" clId="{08171289-B5EA-4201-A2F2-2EB5219A3894}" dt="2023-07-21T12:04:09.048" v="6313" actId="1036"/>
          <ac:cxnSpMkLst>
            <pc:docMk/>
            <pc:sldMk cId="2912791925" sldId="568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08171289-B5EA-4201-A2F2-2EB5219A3894}" dt="2023-07-21T15:40:51.864" v="7652" actId="20577"/>
        <pc:sldMkLst>
          <pc:docMk/>
          <pc:sldMk cId="1408651202" sldId="569"/>
        </pc:sldMkLst>
        <pc:spChg chg="mod">
          <ac:chgData name="Richard Chalk" userId="287f8aa4f4de1d19" providerId="LiveId" clId="{08171289-B5EA-4201-A2F2-2EB5219A3894}" dt="2023-07-21T12:24:36.904" v="7141" actId="20577"/>
          <ac:spMkLst>
            <pc:docMk/>
            <pc:sldMk cId="1408651202" sldId="569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12:24:42.181" v="7142" actId="478"/>
          <ac:spMkLst>
            <pc:docMk/>
            <pc:sldMk cId="1408651202" sldId="569"/>
            <ac:spMk id="6" creationId="{AA3DBEFE-0B36-E64D-9BC8-6CAB98AE791F}"/>
          </ac:spMkLst>
        </pc:spChg>
        <pc:spChg chg="mod">
          <ac:chgData name="Richard Chalk" userId="287f8aa4f4de1d19" providerId="LiveId" clId="{08171289-B5EA-4201-A2F2-2EB5219A3894}" dt="2023-07-21T15:40:51.864" v="7652" actId="20577"/>
          <ac:spMkLst>
            <pc:docMk/>
            <pc:sldMk cId="1408651202" sldId="569"/>
            <ac:spMk id="7" creationId="{EBD62573-4B50-EAD6-8C7E-C3AE6A9F45B4}"/>
          </ac:spMkLst>
        </pc:spChg>
        <pc:spChg chg="mod">
          <ac:chgData name="Richard Chalk" userId="287f8aa4f4de1d19" providerId="LiveId" clId="{08171289-B5EA-4201-A2F2-2EB5219A3894}" dt="2023-07-21T12:22:27.730" v="7101" actId="14100"/>
          <ac:spMkLst>
            <pc:docMk/>
            <pc:sldMk cId="1408651202" sldId="569"/>
            <ac:spMk id="19" creationId="{A1CDD07D-4828-A3B6-DA91-EC37B83E0F59}"/>
          </ac:spMkLst>
        </pc:spChg>
        <pc:picChg chg="add mod">
          <ac:chgData name="Richard Chalk" userId="287f8aa4f4de1d19" providerId="LiveId" clId="{08171289-B5EA-4201-A2F2-2EB5219A3894}" dt="2023-07-21T12:22:13.557" v="7088" actId="1037"/>
          <ac:picMkLst>
            <pc:docMk/>
            <pc:sldMk cId="1408651202" sldId="569"/>
            <ac:picMk id="3" creationId="{D401FE35-884E-B48D-AA34-B659C99341D9}"/>
          </ac:picMkLst>
        </pc:picChg>
        <pc:picChg chg="add mod">
          <ac:chgData name="Richard Chalk" userId="287f8aa4f4de1d19" providerId="LiveId" clId="{08171289-B5EA-4201-A2F2-2EB5219A3894}" dt="2023-07-21T15:39:30.483" v="7510" actId="1036"/>
          <ac:picMkLst>
            <pc:docMk/>
            <pc:sldMk cId="1408651202" sldId="569"/>
            <ac:picMk id="9" creationId="{454A3841-68A2-2667-61E8-BC4167574FBF}"/>
          </ac:picMkLst>
        </pc:picChg>
        <pc:picChg chg="add mod">
          <ac:chgData name="Richard Chalk" userId="287f8aa4f4de1d19" providerId="LiveId" clId="{08171289-B5EA-4201-A2F2-2EB5219A3894}" dt="2023-07-21T15:39:30.483" v="7510" actId="1036"/>
          <ac:picMkLst>
            <pc:docMk/>
            <pc:sldMk cId="1408651202" sldId="569"/>
            <ac:picMk id="10" creationId="{F2176DEE-FC6D-32AB-8E3F-FA9CB8AC91E1}"/>
          </ac:picMkLst>
        </pc:picChg>
        <pc:picChg chg="del">
          <ac:chgData name="Richard Chalk" userId="287f8aa4f4de1d19" providerId="LiveId" clId="{08171289-B5EA-4201-A2F2-2EB5219A3894}" dt="2023-07-21T12:15:04.320" v="6800" actId="478"/>
          <ac:picMkLst>
            <pc:docMk/>
            <pc:sldMk cId="1408651202" sldId="569"/>
            <ac:picMk id="11" creationId="{5F14809F-1A3F-2384-6135-54CFC47C7BF7}"/>
          </ac:picMkLst>
        </pc:picChg>
      </pc:sldChg>
      <pc:sldChg chg="add del">
        <pc:chgData name="Richard Chalk" userId="287f8aa4f4de1d19" providerId="LiveId" clId="{08171289-B5EA-4201-A2F2-2EB5219A3894}" dt="2023-07-21T11:58:01.647" v="6133"/>
        <pc:sldMkLst>
          <pc:docMk/>
          <pc:sldMk cId="2452094607" sldId="569"/>
        </pc:sldMkLst>
      </pc:sldChg>
    </pc:docChg>
  </pc:docChgLst>
  <pc:docChgLst>
    <pc:chgData name="Richard Chalk" userId="287f8aa4f4de1d19" providerId="LiveId" clId="{C0E3560F-F4CF-4EC8-AC23-EE80A31EF63D}"/>
    <pc:docChg chg="custSel modSld">
      <pc:chgData name="Richard Chalk" userId="287f8aa4f4de1d19" providerId="LiveId" clId="{C0E3560F-F4CF-4EC8-AC23-EE80A31EF63D}" dt="2023-10-02T05:35:40.822" v="147"/>
      <pc:docMkLst>
        <pc:docMk/>
      </pc:docMkLst>
      <pc:sldChg chg="modSp mod modNotesTx">
        <pc:chgData name="Richard Chalk" userId="287f8aa4f4de1d19" providerId="LiveId" clId="{C0E3560F-F4CF-4EC8-AC23-EE80A31EF63D}" dt="2023-10-02T05:32:01.572" v="65" actId="20577"/>
        <pc:sldMkLst>
          <pc:docMk/>
          <pc:sldMk cId="3960335008" sldId="581"/>
        </pc:sldMkLst>
        <pc:spChg chg="mod">
          <ac:chgData name="Richard Chalk" userId="287f8aa4f4de1d19" providerId="LiveId" clId="{C0E3560F-F4CF-4EC8-AC23-EE80A31EF63D}" dt="2023-10-02T05:31:45.048" v="2" actId="207"/>
          <ac:spMkLst>
            <pc:docMk/>
            <pc:sldMk cId="3960335008" sldId="581"/>
            <ac:spMk id="3" creationId="{E3744374-92D3-B3F2-3F1A-3448858F47B5}"/>
          </ac:spMkLst>
        </pc:spChg>
      </pc:sldChg>
      <pc:sldChg chg="addSp modSp mod">
        <pc:chgData name="Richard Chalk" userId="287f8aa4f4de1d19" providerId="LiveId" clId="{C0E3560F-F4CF-4EC8-AC23-EE80A31EF63D}" dt="2023-10-02T05:35:00.808" v="140" actId="1076"/>
        <pc:sldMkLst>
          <pc:docMk/>
          <pc:sldMk cId="3917314510" sldId="585"/>
        </pc:sldMkLst>
        <pc:spChg chg="mod">
          <ac:chgData name="Richard Chalk" userId="287f8aa4f4de1d19" providerId="LiveId" clId="{C0E3560F-F4CF-4EC8-AC23-EE80A31EF63D}" dt="2023-10-02T05:34:16.545" v="138" actId="20577"/>
          <ac:spMkLst>
            <pc:docMk/>
            <pc:sldMk cId="3917314510" sldId="585"/>
            <ac:spMk id="2" creationId="{2CED0939-2445-F1A3-21AE-0A535344DD5D}"/>
          </ac:spMkLst>
        </pc:spChg>
        <pc:picChg chg="add mod">
          <ac:chgData name="Richard Chalk" userId="287f8aa4f4de1d19" providerId="LiveId" clId="{C0E3560F-F4CF-4EC8-AC23-EE80A31EF63D}" dt="2023-10-02T05:35:00.808" v="140" actId="1076"/>
          <ac:picMkLst>
            <pc:docMk/>
            <pc:sldMk cId="3917314510" sldId="585"/>
            <ac:picMk id="3" creationId="{C0D6228F-91B2-055B-2E13-73F696490EB6}"/>
          </ac:picMkLst>
        </pc:picChg>
        <pc:picChg chg="ord">
          <ac:chgData name="Richard Chalk" userId="287f8aa4f4de1d19" providerId="LiveId" clId="{C0E3560F-F4CF-4EC8-AC23-EE80A31EF63D}" dt="2023-10-02T05:33:59.536" v="128" actId="167"/>
          <ac:picMkLst>
            <pc:docMk/>
            <pc:sldMk cId="3917314510" sldId="585"/>
            <ac:picMk id="5" creationId="{5D1D7D3F-F5A8-D9D1-5793-78A2CD96540B}"/>
          </ac:picMkLst>
        </pc:picChg>
      </pc:sldChg>
      <pc:sldChg chg="addSp delSp modSp mod">
        <pc:chgData name="Richard Chalk" userId="287f8aa4f4de1d19" providerId="LiveId" clId="{C0E3560F-F4CF-4EC8-AC23-EE80A31EF63D}" dt="2023-10-02T05:35:40.822" v="147"/>
        <pc:sldMkLst>
          <pc:docMk/>
          <pc:sldMk cId="3890291363" sldId="600"/>
        </pc:sldMkLst>
        <pc:spChg chg="mod">
          <ac:chgData name="Richard Chalk" userId="287f8aa4f4de1d19" providerId="LiveId" clId="{C0E3560F-F4CF-4EC8-AC23-EE80A31EF63D}" dt="2023-10-02T05:35:33.292" v="145" actId="14100"/>
          <ac:spMkLst>
            <pc:docMk/>
            <pc:sldMk cId="3890291363" sldId="600"/>
            <ac:spMk id="2" creationId="{2CED0939-2445-F1A3-21AE-0A535344DD5D}"/>
          </ac:spMkLst>
        </pc:spChg>
        <pc:spChg chg="del">
          <ac:chgData name="Richard Chalk" userId="287f8aa4f4de1d19" providerId="LiveId" clId="{C0E3560F-F4CF-4EC8-AC23-EE80A31EF63D}" dt="2023-10-02T05:35:35.765" v="146" actId="478"/>
          <ac:spMkLst>
            <pc:docMk/>
            <pc:sldMk cId="3890291363" sldId="600"/>
            <ac:spMk id="6" creationId="{0F3B7C12-F5B5-1CAF-AEA8-BDA9A3DD646D}"/>
          </ac:spMkLst>
        </pc:spChg>
        <pc:picChg chg="add mod">
          <ac:chgData name="Richard Chalk" userId="287f8aa4f4de1d19" providerId="LiveId" clId="{C0E3560F-F4CF-4EC8-AC23-EE80A31EF63D}" dt="2023-10-02T05:35:40.822" v="147"/>
          <ac:picMkLst>
            <pc:docMk/>
            <pc:sldMk cId="3890291363" sldId="600"/>
            <ac:picMk id="3" creationId="{8D5CB690-1B01-2122-6FB9-C6DF7AE05A4D}"/>
          </ac:picMkLst>
        </pc:picChg>
      </pc:sldChg>
    </pc:docChg>
  </pc:docChgLst>
  <pc:docChgLst>
    <pc:chgData name="Richard Chalk" userId="287f8aa4f4de1d19" providerId="LiveId" clId="{C3A891E6-AFA2-4FC6-9FAF-AC8DB7D2172B}"/>
    <pc:docChg chg="modSld">
      <pc:chgData name="Richard Chalk" userId="287f8aa4f4de1d19" providerId="LiveId" clId="{C3A891E6-AFA2-4FC6-9FAF-AC8DB7D2172B}" dt="2024-03-20T05:07:55.658" v="49" actId="6549"/>
      <pc:docMkLst>
        <pc:docMk/>
      </pc:docMkLst>
      <pc:sldChg chg="modSp mod">
        <pc:chgData name="Richard Chalk" userId="287f8aa4f4de1d19" providerId="LiveId" clId="{C3A891E6-AFA2-4FC6-9FAF-AC8DB7D2172B}" dt="2024-03-20T05:07:55.658" v="49" actId="6549"/>
        <pc:sldMkLst>
          <pc:docMk/>
          <pc:sldMk cId="2810822156" sldId="642"/>
        </pc:sldMkLst>
        <pc:spChg chg="mod">
          <ac:chgData name="Richard Chalk" userId="287f8aa4f4de1d19" providerId="LiveId" clId="{C3A891E6-AFA2-4FC6-9FAF-AC8DB7D2172B}" dt="2024-03-20T05:07:55.658" v="49" actId="6549"/>
          <ac:spMkLst>
            <pc:docMk/>
            <pc:sldMk cId="2810822156" sldId="642"/>
            <ac:spMk id="3" creationId="{E3744374-92D3-B3F2-3F1A-3448858F47B5}"/>
          </ac:spMkLst>
        </pc:spChg>
      </pc:sldChg>
    </pc:docChg>
  </pc:docChgLst>
  <pc:docChgLst>
    <pc:chgData name="Richard Chalk" userId="287f8aa4f4de1d19" providerId="LiveId" clId="{4B0A88D6-0005-4246-9EC6-EC7998216DB1}"/>
    <pc:docChg chg="undo custSel addSld delSld modSld">
      <pc:chgData name="Richard Chalk" userId="287f8aa4f4de1d19" providerId="LiveId" clId="{4B0A88D6-0005-4246-9EC6-EC7998216DB1}" dt="2023-05-24T05:09:13.398" v="508" actId="1035"/>
      <pc:docMkLst>
        <pc:docMk/>
      </pc:docMkLst>
      <pc:sldChg chg="addSp delSp modSp mod modNotesTx">
        <pc:chgData name="Richard Chalk" userId="287f8aa4f4de1d19" providerId="LiveId" clId="{4B0A88D6-0005-4246-9EC6-EC7998216DB1}" dt="2023-05-22T13:24:10.786" v="94"/>
        <pc:sldMkLst>
          <pc:docMk/>
          <pc:sldMk cId="0" sldId="299"/>
        </pc:sldMkLst>
        <pc:spChg chg="add mod">
          <ac:chgData name="Richard Chalk" userId="287f8aa4f4de1d19" providerId="LiveId" clId="{4B0A88D6-0005-4246-9EC6-EC7998216DB1}" dt="2023-05-22T13:23:03.334" v="93" actId="1076"/>
          <ac:spMkLst>
            <pc:docMk/>
            <pc:sldMk cId="0" sldId="299"/>
            <ac:spMk id="3" creationId="{D6DC73C4-C35F-1C67-C767-6A580F7E3DEA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4" creationId="{8B3AB1EE-AC58-829A-A00C-D88D9F0C2DCE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5" creationId="{713CCC61-C25F-94C5-1822-E7D60F10ED6D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6" creationId="{6D984071-9FB7-E85F-A4E7-9E15C8B1AFC6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7" creationId="{721CC535-A100-7F7F-CEE8-14E100FCB1ED}"/>
          </ac:spMkLst>
        </pc:spChg>
        <pc:spChg chg="mod">
          <ac:chgData name="Richard Chalk" userId="287f8aa4f4de1d19" providerId="LiveId" clId="{4B0A88D6-0005-4246-9EC6-EC7998216DB1}" dt="2023-05-22T13:22:55.134" v="92" actId="255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19:20.612" v="29" actId="1036"/>
          <ac:picMkLst>
            <pc:docMk/>
            <pc:sldMk cId="0" sldId="299"/>
            <ac:picMk id="2" creationId="{FE623C67-055F-0D15-5B2E-48CC94E51778}"/>
          </ac:picMkLst>
        </pc:picChg>
        <pc:picChg chg="add mod">
          <ac:chgData name="Richard Chalk" userId="287f8aa4f4de1d19" providerId="LiveId" clId="{4B0A88D6-0005-4246-9EC6-EC7998216DB1}" dt="2023-05-22T13:23:03.334" v="93" actId="1076"/>
          <ac:picMkLst>
            <pc:docMk/>
            <pc:sldMk cId="0" sldId="299"/>
            <ac:picMk id="7" creationId="{7C1D91D3-19D0-F9D7-6DF3-429A8B706C56}"/>
          </ac:picMkLst>
        </pc:picChg>
        <pc:picChg chg="del">
          <ac:chgData name="Richard Chalk" userId="287f8aa4f4de1d19" providerId="LiveId" clId="{4B0A88D6-0005-4246-9EC6-EC7998216DB1}" dt="2023-05-22T13:19:33.498" v="31" actId="478"/>
          <ac:picMkLst>
            <pc:docMk/>
            <pc:sldMk cId="0" sldId="299"/>
            <ac:picMk id="12" creationId="{F0F17147-809E-F720-9C5F-A24B65786008}"/>
          </ac:picMkLst>
        </pc:picChg>
        <pc:picChg chg="del">
          <ac:chgData name="Richard Chalk" userId="287f8aa4f4de1d19" providerId="LiveId" clId="{4B0A88D6-0005-4246-9EC6-EC7998216DB1}" dt="2023-05-22T13:20:14.574" v="59" actId="478"/>
          <ac:picMkLst>
            <pc:docMk/>
            <pc:sldMk cId="0" sldId="299"/>
            <ac:picMk id="13" creationId="{82083A09-37E3-6357-A891-7E1D92D9CA0B}"/>
          </ac:picMkLst>
        </pc:picChg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0" sldId="302"/>
        </pc:sldMkLst>
      </pc:sldChg>
      <pc:sldChg chg="modSp mod">
        <pc:chgData name="Richard Chalk" userId="287f8aa4f4de1d19" providerId="LiveId" clId="{4B0A88D6-0005-4246-9EC6-EC7998216DB1}" dt="2023-05-22T12:37:51.120" v="18" actId="20577"/>
        <pc:sldMkLst>
          <pc:docMk/>
          <pc:sldMk cId="3213385662" sldId="309"/>
        </pc:sldMkLst>
        <pc:spChg chg="mod">
          <ac:chgData name="Richard Chalk" userId="287f8aa4f4de1d19" providerId="LiveId" clId="{4B0A88D6-0005-4246-9EC6-EC7998216DB1}" dt="2023-05-22T12:37:51.120" v="18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116107592" sldId="310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415542239" sldId="318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254389400" sldId="319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403649139" sldId="320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641953116" sldId="322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206031008" sldId="323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038433100" sldId="324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029127798" sldId="325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75093022" sldId="326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284636669" sldId="327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960202229" sldId="328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187645491" sldId="329"/>
        </pc:sldMkLst>
      </pc:sldChg>
      <pc:sldChg chg="addSp delSp modSp add mod modNotesTx">
        <pc:chgData name="Richard Chalk" userId="287f8aa4f4de1d19" providerId="LiveId" clId="{4B0A88D6-0005-4246-9EC6-EC7998216DB1}" dt="2023-05-22T13:52:06.669" v="431" actId="6549"/>
        <pc:sldMkLst>
          <pc:docMk/>
          <pc:sldMk cId="2636729480" sldId="330"/>
        </pc:sldMkLst>
        <pc:spChg chg="del">
          <ac:chgData name="Richard Chalk" userId="287f8aa4f4de1d19" providerId="LiveId" clId="{4B0A88D6-0005-4246-9EC6-EC7998216DB1}" dt="2023-05-22T13:27:07.117" v="112" actId="478"/>
          <ac:spMkLst>
            <pc:docMk/>
            <pc:sldMk cId="2636729480" sldId="330"/>
            <ac:spMk id="3" creationId="{D6DC73C4-C35F-1C67-C767-6A580F7E3DEA}"/>
          </ac:spMkLst>
        </pc:spChg>
        <pc:spChg chg="mod">
          <ac:chgData name="Richard Chalk" userId="287f8aa4f4de1d19" providerId="LiveId" clId="{4B0A88D6-0005-4246-9EC6-EC7998216DB1}" dt="2023-05-22T13:24:23.047" v="108" actId="20577"/>
          <ac:spMkLst>
            <pc:docMk/>
            <pc:sldMk cId="2636729480" sldId="330"/>
            <ac:spMk id="4" creationId="{4771B46A-233B-C554-9461-6E930E187917}"/>
          </ac:spMkLst>
        </pc:spChg>
        <pc:spChg chg="mod">
          <ac:chgData name="Richard Chalk" userId="287f8aa4f4de1d19" providerId="LiveId" clId="{4B0A88D6-0005-4246-9EC6-EC7998216DB1}" dt="2023-05-22T13:52:06.669" v="431" actId="6549"/>
          <ac:spMkLst>
            <pc:docMk/>
            <pc:sldMk cId="2636729480" sldId="330"/>
            <ac:spMk id="658" creationId="{00000000-0000-0000-0000-000000000000}"/>
          </ac:spMkLst>
        </pc:spChg>
        <pc:picChg chg="del">
          <ac:chgData name="Richard Chalk" userId="287f8aa4f4de1d19" providerId="LiveId" clId="{4B0A88D6-0005-4246-9EC6-EC7998216DB1}" dt="2023-05-22T13:27:26.287" v="116" actId="478"/>
          <ac:picMkLst>
            <pc:docMk/>
            <pc:sldMk cId="2636729480" sldId="330"/>
            <ac:picMk id="2" creationId="{FE623C67-055F-0D15-5B2E-48CC94E51778}"/>
          </ac:picMkLst>
        </pc:picChg>
        <pc:picChg chg="del">
          <ac:chgData name="Richard Chalk" userId="287f8aa4f4de1d19" providerId="LiveId" clId="{4B0A88D6-0005-4246-9EC6-EC7998216DB1}" dt="2023-05-22T13:27:07.117" v="112" actId="478"/>
          <ac:picMkLst>
            <pc:docMk/>
            <pc:sldMk cId="2636729480" sldId="330"/>
            <ac:picMk id="7" creationId="{7C1D91D3-19D0-F9D7-6DF3-429A8B706C56}"/>
          </ac:picMkLst>
        </pc:picChg>
        <pc:picChg chg="add mod">
          <ac:chgData name="Richard Chalk" userId="287f8aa4f4de1d19" providerId="LiveId" clId="{4B0A88D6-0005-4246-9EC6-EC7998216DB1}" dt="2023-05-22T13:27:18.670" v="114" actId="1076"/>
          <ac:picMkLst>
            <pc:docMk/>
            <pc:sldMk cId="2636729480" sldId="330"/>
            <ac:picMk id="8" creationId="{EDF3101B-623F-10AB-668B-8790F0CF8B8E}"/>
          </ac:picMkLst>
        </pc:picChg>
      </pc:sldChg>
      <pc:sldChg chg="new del">
        <pc:chgData name="Richard Chalk" userId="287f8aa4f4de1d19" providerId="LiveId" clId="{4B0A88D6-0005-4246-9EC6-EC7998216DB1}" dt="2023-05-22T13:51:30.527" v="427" actId="47"/>
        <pc:sldMkLst>
          <pc:docMk/>
          <pc:sldMk cId="2577173038" sldId="331"/>
        </pc:sldMkLst>
      </pc:sldChg>
      <pc:sldChg chg="addSp modSp add mod">
        <pc:chgData name="Richard Chalk" userId="287f8aa4f4de1d19" providerId="LiveId" clId="{4B0A88D6-0005-4246-9EC6-EC7998216DB1}" dt="2023-05-22T13:46:53.541" v="289" actId="6549"/>
        <pc:sldMkLst>
          <pc:docMk/>
          <pc:sldMk cId="742752064" sldId="332"/>
        </pc:sldMkLst>
        <pc:spChg chg="mod">
          <ac:chgData name="Richard Chalk" userId="287f8aa4f4de1d19" providerId="LiveId" clId="{4B0A88D6-0005-4246-9EC6-EC7998216DB1}" dt="2023-05-22T13:46:53.541" v="289" actId="6549"/>
          <ac:spMkLst>
            <pc:docMk/>
            <pc:sldMk cId="742752064" sldId="332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34:51.077" v="193" actId="1076"/>
          <ac:picMkLst>
            <pc:docMk/>
            <pc:sldMk cId="742752064" sldId="332"/>
            <ac:picMk id="2" creationId="{7EBFBCFB-1C01-5B6E-D77F-2FE7DC017AC0}"/>
          </ac:picMkLst>
        </pc:picChg>
      </pc:sldChg>
      <pc:sldChg chg="addSp delSp modSp add mod">
        <pc:chgData name="Richard Chalk" userId="287f8aa4f4de1d19" providerId="LiveId" clId="{4B0A88D6-0005-4246-9EC6-EC7998216DB1}" dt="2023-05-24T05:09:13.398" v="508" actId="1035"/>
        <pc:sldMkLst>
          <pc:docMk/>
          <pc:sldMk cId="3088392065" sldId="333"/>
        </pc:sldMkLst>
        <pc:spChg chg="mod">
          <ac:chgData name="Richard Chalk" userId="287f8aa4f4de1d19" providerId="LiveId" clId="{4B0A88D6-0005-4246-9EC6-EC7998216DB1}" dt="2023-05-22T13:42:47.717" v="220" actId="20577"/>
          <ac:spMkLst>
            <pc:docMk/>
            <pc:sldMk cId="3088392065" sldId="333"/>
            <ac:spMk id="4" creationId="{4771B46A-233B-C554-9461-6E930E187917}"/>
          </ac:spMkLst>
        </pc:spChg>
        <pc:spChg chg="add mod">
          <ac:chgData name="Richard Chalk" userId="287f8aa4f4de1d19" providerId="LiveId" clId="{4B0A88D6-0005-4246-9EC6-EC7998216DB1}" dt="2023-05-24T05:09:10.195" v="488" actId="1035"/>
          <ac:spMkLst>
            <pc:docMk/>
            <pc:sldMk cId="3088392065" sldId="333"/>
            <ac:spMk id="7" creationId="{7414A13A-65D0-B7D1-E503-EEF9E84FB25E}"/>
          </ac:spMkLst>
        </pc:spChg>
        <pc:spChg chg="add mod">
          <ac:chgData name="Richard Chalk" userId="287f8aa4f4de1d19" providerId="LiveId" clId="{4B0A88D6-0005-4246-9EC6-EC7998216DB1}" dt="2023-05-24T05:09:13.398" v="508" actId="1035"/>
          <ac:spMkLst>
            <pc:docMk/>
            <pc:sldMk cId="3088392065" sldId="333"/>
            <ac:spMk id="8" creationId="{4BF0993C-D628-E78C-10B6-6303BA0B5086}"/>
          </ac:spMkLst>
        </pc:spChg>
        <pc:spChg chg="mod">
          <ac:chgData name="Richard Chalk" userId="287f8aa4f4de1d19" providerId="LiveId" clId="{4B0A88D6-0005-4246-9EC6-EC7998216DB1}" dt="2023-05-22T13:55:43.399" v="432" actId="14100"/>
          <ac:spMkLst>
            <pc:docMk/>
            <pc:sldMk cId="3088392065" sldId="333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43:03.167" v="222" actId="1076"/>
          <ac:picMkLst>
            <pc:docMk/>
            <pc:sldMk cId="3088392065" sldId="333"/>
            <ac:picMk id="2" creationId="{351CED33-F6E0-F6D5-3EDA-576DA6D85A96}"/>
          </ac:picMkLst>
        </pc:picChg>
        <pc:picChg chg="del">
          <ac:chgData name="Richard Chalk" userId="287f8aa4f4de1d19" providerId="LiveId" clId="{4B0A88D6-0005-4246-9EC6-EC7998216DB1}" dt="2023-05-22T13:42:44.261" v="214" actId="478"/>
          <ac:picMkLst>
            <pc:docMk/>
            <pc:sldMk cId="3088392065" sldId="333"/>
            <ac:picMk id="8" creationId="{EDF3101B-623F-10AB-668B-8790F0CF8B8E}"/>
          </ac:picMkLst>
        </pc:picChg>
        <pc:picChg chg="add mod">
          <ac:chgData name="Richard Chalk" userId="287f8aa4f4de1d19" providerId="LiveId" clId="{4B0A88D6-0005-4246-9EC6-EC7998216DB1}" dt="2023-05-24T05:09:10.195" v="488" actId="1035"/>
          <ac:picMkLst>
            <pc:docMk/>
            <pc:sldMk cId="3088392065" sldId="333"/>
            <ac:picMk id="1026" creationId="{593DE792-5A7C-7AC4-D646-A3669933DB6E}"/>
          </ac:picMkLst>
        </pc:picChg>
      </pc:sldChg>
      <pc:sldChg chg="addSp delSp modSp add mod">
        <pc:chgData name="Richard Chalk" userId="287f8aa4f4de1d19" providerId="LiveId" clId="{4B0A88D6-0005-4246-9EC6-EC7998216DB1}" dt="2023-05-22T13:51:16.596" v="426" actId="1076"/>
        <pc:sldMkLst>
          <pc:docMk/>
          <pc:sldMk cId="965548167" sldId="334"/>
        </pc:sldMkLst>
        <pc:spChg chg="add mod">
          <ac:chgData name="Richard Chalk" userId="287f8aa4f4de1d19" providerId="LiveId" clId="{4B0A88D6-0005-4246-9EC6-EC7998216DB1}" dt="2023-05-22T13:51:16.596" v="426" actId="1076"/>
          <ac:spMkLst>
            <pc:docMk/>
            <pc:sldMk cId="965548167" sldId="334"/>
            <ac:spMk id="3" creationId="{C7D9BB9B-30E0-8E15-049F-FFAB21B099AD}"/>
          </ac:spMkLst>
        </pc:spChg>
        <pc:spChg chg="mod">
          <ac:chgData name="Richard Chalk" userId="287f8aa4f4de1d19" providerId="LiveId" clId="{4B0A88D6-0005-4246-9EC6-EC7998216DB1}" dt="2023-05-22T13:50:28.150" v="344" actId="6549"/>
          <ac:spMkLst>
            <pc:docMk/>
            <pc:sldMk cId="965548167" sldId="334"/>
            <ac:spMk id="658" creationId="{00000000-0000-0000-0000-000000000000}"/>
          </ac:spMkLst>
        </pc:spChg>
        <pc:picChg chg="del">
          <ac:chgData name="Richard Chalk" userId="287f8aa4f4de1d19" providerId="LiveId" clId="{4B0A88D6-0005-4246-9EC6-EC7998216DB1}" dt="2023-05-22T13:48:01.380" v="300" actId="478"/>
          <ac:picMkLst>
            <pc:docMk/>
            <pc:sldMk cId="965548167" sldId="334"/>
            <ac:picMk id="2" creationId="{7EBFBCFB-1C01-5B6E-D77F-2FE7DC017AC0}"/>
          </ac:picMkLst>
        </pc:picChg>
        <pc:picChg chg="add mod">
          <ac:chgData name="Richard Chalk" userId="287f8aa4f4de1d19" providerId="LiveId" clId="{4B0A88D6-0005-4246-9EC6-EC7998216DB1}" dt="2023-05-22T13:51:16.596" v="426" actId="1076"/>
          <ac:picMkLst>
            <pc:docMk/>
            <pc:sldMk cId="965548167" sldId="334"/>
            <ac:picMk id="7" creationId="{B1DFCDF9-2EE9-4E92-8C8C-2C92C54FEBC5}"/>
          </ac:picMkLst>
        </pc:picChg>
      </pc:sldChg>
    </pc:docChg>
  </pc:docChgLst>
  <pc:docChgLst>
    <pc:chgData name="Richard Chalk" userId="287f8aa4f4de1d19" providerId="LiveId" clId="{0092D160-E96F-4E7A-85EE-0570A35094B3}"/>
    <pc:docChg chg="undo redo custSel addSld delSld modSld">
      <pc:chgData name="Richard Chalk" userId="287f8aa4f4de1d19" providerId="LiveId" clId="{0092D160-E96F-4E7A-85EE-0570A35094B3}" dt="2023-07-05T12:27:52.915" v="3356" actId="20577"/>
      <pc:docMkLst>
        <pc:docMk/>
      </pc:docMkLst>
      <pc:sldChg chg="addSp delSp modSp mod">
        <pc:chgData name="Richard Chalk" userId="287f8aa4f4de1d19" providerId="LiveId" clId="{0092D160-E96F-4E7A-85EE-0570A35094B3}" dt="2023-07-05T12:25:24.410" v="3224" actId="1035"/>
        <pc:sldMkLst>
          <pc:docMk/>
          <pc:sldMk cId="0" sldId="299"/>
        </pc:sldMkLst>
        <pc:spChg chg="add mod">
          <ac:chgData name="Richard Chalk" userId="287f8aa4f4de1d19" providerId="LiveId" clId="{0092D160-E96F-4E7A-85EE-0570A35094B3}" dt="2023-07-05T06:01:19.260" v="205" actId="1035"/>
          <ac:spMkLst>
            <pc:docMk/>
            <pc:sldMk cId="0" sldId="299"/>
            <ac:spMk id="8" creationId="{9977F281-A947-A97F-F970-14C3D7FFAE2B}"/>
          </ac:spMkLst>
        </pc:spChg>
        <pc:spChg chg="del">
          <ac:chgData name="Richard Chalk" userId="287f8aa4f4de1d19" providerId="LiveId" clId="{0092D160-E96F-4E7A-85EE-0570A35094B3}" dt="2023-07-05T06:01:04.604" v="200" actId="478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0092D160-E96F-4E7A-85EE-0570A35094B3}" dt="2023-07-05T12:01:58.174" v="2691" actId="20577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0092D160-E96F-4E7A-85EE-0570A35094B3}" dt="2023-07-05T12:24:53.801" v="3198" actId="1036"/>
          <ac:spMkLst>
            <pc:docMk/>
            <pc:sldMk cId="0" sldId="299"/>
            <ac:spMk id="658" creationId="{00000000-0000-0000-0000-000000000000}"/>
          </ac:spMkLst>
        </pc:spChg>
        <pc:picChg chg="mod">
          <ac:chgData name="Richard Chalk" userId="287f8aa4f4de1d19" providerId="LiveId" clId="{0092D160-E96F-4E7A-85EE-0570A35094B3}" dt="2023-07-05T12:25:01.373" v="3212" actId="1036"/>
          <ac:picMkLst>
            <pc:docMk/>
            <pc:sldMk cId="0" sldId="299"/>
            <ac:picMk id="2" creationId="{1798266B-4E23-1125-CABF-2421F7B57CB6}"/>
          </ac:picMkLst>
        </pc:picChg>
        <pc:picChg chg="mod">
          <ac:chgData name="Richard Chalk" userId="287f8aa4f4de1d19" providerId="LiveId" clId="{0092D160-E96F-4E7A-85EE-0570A35094B3}" dt="2023-07-05T12:25:01.373" v="3212" actId="1036"/>
          <ac:picMkLst>
            <pc:docMk/>
            <pc:sldMk cId="0" sldId="299"/>
            <ac:picMk id="3" creationId="{00F42DEA-93D1-0D04-0FB8-52092F46A3C0}"/>
          </ac:picMkLst>
        </pc:picChg>
        <pc:picChg chg="add mod">
          <ac:chgData name="Richard Chalk" userId="287f8aa4f4de1d19" providerId="LiveId" clId="{0092D160-E96F-4E7A-85EE-0570A35094B3}" dt="2023-07-05T06:15:33.454" v="441" actId="1037"/>
          <ac:picMkLst>
            <pc:docMk/>
            <pc:sldMk cId="0" sldId="299"/>
            <ac:picMk id="2050" creationId="{39D47829-75A0-558A-0986-D1819D3C5FF5}"/>
          </ac:picMkLst>
        </pc:picChg>
        <pc:cxnChg chg="add mod">
          <ac:chgData name="Richard Chalk" userId="287f8aa4f4de1d19" providerId="LiveId" clId="{0092D160-E96F-4E7A-85EE-0570A35094B3}" dt="2023-07-05T12:25:24.410" v="3224" actId="1035"/>
          <ac:cxnSpMkLst>
            <pc:docMk/>
            <pc:sldMk cId="0" sldId="299"/>
            <ac:cxnSpMk id="9" creationId="{A50E3248-F1C9-60C4-B00D-907E554C43F3}"/>
          </ac:cxnSpMkLst>
        </pc:cxnChg>
      </pc:sldChg>
      <pc:sldChg chg="modSp mod">
        <pc:chgData name="Richard Chalk" userId="287f8aa4f4de1d19" providerId="LiveId" clId="{0092D160-E96F-4E7A-85EE-0570A35094B3}" dt="2023-07-05T05:51:24.088" v="9" actId="20577"/>
        <pc:sldMkLst>
          <pc:docMk/>
          <pc:sldMk cId="3213385662" sldId="309"/>
        </pc:sldMkLst>
        <pc:spChg chg="mod">
          <ac:chgData name="Richard Chalk" userId="287f8aa4f4de1d19" providerId="LiveId" clId="{0092D160-E96F-4E7A-85EE-0570A35094B3}" dt="2023-07-05T05:51:24.088" v="9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Sp modSp add mod modNotesTx">
        <pc:chgData name="Richard Chalk" userId="287f8aa4f4de1d19" providerId="LiveId" clId="{0092D160-E96F-4E7A-85EE-0570A35094B3}" dt="2023-07-05T06:06:52.375" v="271"/>
        <pc:sldMkLst>
          <pc:docMk/>
          <pc:sldMk cId="1717922590" sldId="382"/>
        </pc:sldMkLst>
        <pc:spChg chg="mod">
          <ac:chgData name="Richard Chalk" userId="287f8aa4f4de1d19" providerId="LiveId" clId="{0092D160-E96F-4E7A-85EE-0570A35094B3}" dt="2023-07-05T06:05:41.604" v="270" actId="207"/>
          <ac:spMkLst>
            <pc:docMk/>
            <pc:sldMk cId="1717922590" sldId="382"/>
            <ac:spMk id="658" creationId="{00000000-0000-0000-0000-000000000000}"/>
          </ac:spMkLst>
        </pc:spChg>
        <pc:picChg chg="del">
          <ac:chgData name="Richard Chalk" userId="287f8aa4f4de1d19" providerId="LiveId" clId="{0092D160-E96F-4E7A-85EE-0570A35094B3}" dt="2023-07-05T06:04:38.271" v="254" actId="478"/>
          <ac:picMkLst>
            <pc:docMk/>
            <pc:sldMk cId="1717922590" sldId="382"/>
            <ac:picMk id="2" creationId="{872B7D5D-034A-6D3F-DEE5-D009E02DE11E}"/>
          </ac:picMkLst>
        </pc:picChg>
        <pc:picChg chg="del">
          <ac:chgData name="Richard Chalk" userId="287f8aa4f4de1d19" providerId="LiveId" clId="{0092D160-E96F-4E7A-85EE-0570A35094B3}" dt="2023-07-05T06:04:38.271" v="254" actId="478"/>
          <ac:picMkLst>
            <pc:docMk/>
            <pc:sldMk cId="1717922590" sldId="382"/>
            <ac:picMk id="3" creationId="{805843AD-EF21-8F84-01CF-A99AD8AFA134}"/>
          </ac:picMkLst>
        </pc:picChg>
      </pc:sldChg>
      <pc:sldChg chg="del">
        <pc:chgData name="Richard Chalk" userId="287f8aa4f4de1d19" providerId="LiveId" clId="{0092D160-E96F-4E7A-85EE-0570A35094B3}" dt="2023-07-05T06:02:07.217" v="211" actId="2696"/>
        <pc:sldMkLst>
          <pc:docMk/>
          <pc:sldMk cId="2114022562" sldId="382"/>
        </pc:sldMkLst>
      </pc:sldChg>
      <pc:sldChg chg="del">
        <pc:chgData name="Richard Chalk" userId="287f8aa4f4de1d19" providerId="LiveId" clId="{0092D160-E96F-4E7A-85EE-0570A35094B3}" dt="2023-07-05T05:51:29.077" v="10" actId="47"/>
        <pc:sldMkLst>
          <pc:docMk/>
          <pc:sldMk cId="563439124" sldId="475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632552418" sldId="497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529699284" sldId="503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2985784809" sldId="504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3857005702" sldId="505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658545090" sldId="506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4185528542" sldId="507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895652186" sldId="508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2496683731" sldId="509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08713598" sldId="510"/>
        </pc:sldMkLst>
      </pc:sldChg>
      <pc:sldChg chg="new add del">
        <pc:chgData name="Richard Chalk" userId="287f8aa4f4de1d19" providerId="LiveId" clId="{0092D160-E96F-4E7A-85EE-0570A35094B3}" dt="2023-07-05T12:13:58.540" v="2803" actId="47"/>
        <pc:sldMkLst>
          <pc:docMk/>
          <pc:sldMk cId="385153387" sldId="511"/>
        </pc:sldMkLst>
      </pc:sldChg>
      <pc:sldChg chg="addSp delSp modSp add mod modNotesTx">
        <pc:chgData name="Richard Chalk" userId="287f8aa4f4de1d19" providerId="LiveId" clId="{0092D160-E96F-4E7A-85EE-0570A35094B3}" dt="2023-07-05T12:25:49.156" v="3240" actId="167"/>
        <pc:sldMkLst>
          <pc:docMk/>
          <pc:sldMk cId="4193271027" sldId="512"/>
        </pc:sldMkLst>
        <pc:spChg chg="mod ord">
          <ac:chgData name="Richard Chalk" userId="287f8aa4f4de1d19" providerId="LiveId" clId="{0092D160-E96F-4E7A-85EE-0570A35094B3}" dt="2023-07-05T12:25:41.859" v="3225" actId="167"/>
          <ac:spMkLst>
            <pc:docMk/>
            <pc:sldMk cId="4193271027" sldId="512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6:14:43.334" v="411" actId="14100"/>
          <ac:spMkLst>
            <pc:docMk/>
            <pc:sldMk cId="4193271027" sldId="512"/>
            <ac:spMk id="3" creationId="{173D56EC-57A4-FE19-1901-5242223ADD72}"/>
          </ac:spMkLst>
        </pc:spChg>
        <pc:spChg chg="del">
          <ac:chgData name="Richard Chalk" userId="287f8aa4f4de1d19" providerId="LiveId" clId="{0092D160-E96F-4E7A-85EE-0570A35094B3}" dt="2023-07-05T06:08:02.243" v="277" actId="478"/>
          <ac:spMkLst>
            <pc:docMk/>
            <pc:sldMk cId="4193271027" sldId="512"/>
            <ac:spMk id="8" creationId="{0DCB333C-9118-BE43-4330-5DC6BA418837}"/>
          </ac:spMkLst>
        </pc:spChg>
        <pc:picChg chg="del">
          <ac:chgData name="Richard Chalk" userId="287f8aa4f4de1d19" providerId="LiveId" clId="{0092D160-E96F-4E7A-85EE-0570A35094B3}" dt="2023-07-05T06:08:00.137" v="276" actId="478"/>
          <ac:picMkLst>
            <pc:docMk/>
            <pc:sldMk cId="4193271027" sldId="512"/>
            <ac:picMk id="9" creationId="{48260509-C1E0-6A22-E893-A68FCD3B62F6}"/>
          </ac:picMkLst>
        </pc:picChg>
        <pc:picChg chg="add mod">
          <ac:chgData name="Richard Chalk" userId="287f8aa4f4de1d19" providerId="LiveId" clId="{0092D160-E96F-4E7A-85EE-0570A35094B3}" dt="2023-07-05T12:25:49.156" v="3240" actId="167"/>
          <ac:picMkLst>
            <pc:docMk/>
            <pc:sldMk cId="4193271027" sldId="512"/>
            <ac:picMk id="1026" creationId="{2A8C079E-E67A-AA02-F467-278EC680069E}"/>
          </ac:picMkLst>
        </pc:picChg>
        <pc:picChg chg="add mod">
          <ac:chgData name="Richard Chalk" userId="287f8aa4f4de1d19" providerId="LiveId" clId="{0092D160-E96F-4E7A-85EE-0570A35094B3}" dt="2023-07-05T06:14:37.479" v="409" actId="14100"/>
          <ac:picMkLst>
            <pc:docMk/>
            <pc:sldMk cId="4193271027" sldId="512"/>
            <ac:picMk id="1028" creationId="{9840ADB3-1BB6-A137-1D21-C7517A4C5D93}"/>
          </ac:picMkLst>
        </pc:picChg>
        <pc:picChg chg="del">
          <ac:chgData name="Richard Chalk" userId="287f8aa4f4de1d19" providerId="LiveId" clId="{0092D160-E96F-4E7A-85EE-0570A35094B3}" dt="2023-07-05T06:07:56.040" v="274" actId="478"/>
          <ac:picMkLst>
            <pc:docMk/>
            <pc:sldMk cId="4193271027" sldId="512"/>
            <ac:picMk id="2050" creationId="{EB5CF953-A6BF-12E0-8A2B-6C4A4B67000A}"/>
          </ac:picMkLst>
        </pc:picChg>
        <pc:picChg chg="del">
          <ac:chgData name="Richard Chalk" userId="287f8aa4f4de1d19" providerId="LiveId" clId="{0092D160-E96F-4E7A-85EE-0570A35094B3}" dt="2023-07-05T06:07:57.802" v="275" actId="478"/>
          <ac:picMkLst>
            <pc:docMk/>
            <pc:sldMk cId="4193271027" sldId="512"/>
            <ac:picMk id="2052" creationId="{AFA108FA-442B-4BB2-6B7C-E2A4ADD542C1}"/>
          </ac:picMkLst>
        </pc:picChg>
        <pc:picChg chg="del">
          <ac:chgData name="Richard Chalk" userId="287f8aa4f4de1d19" providerId="LiveId" clId="{0092D160-E96F-4E7A-85EE-0570A35094B3}" dt="2023-07-05T06:08:26.786" v="295" actId="478"/>
          <ac:picMkLst>
            <pc:docMk/>
            <pc:sldMk cId="4193271027" sldId="512"/>
            <ac:picMk id="2054" creationId="{1568B61B-AA90-4481-DC0C-72CC297C1710}"/>
          </ac:picMkLst>
        </pc:picChg>
      </pc:sldChg>
      <pc:sldChg chg="addSp delSp modSp add mod modNotesTx">
        <pc:chgData name="Richard Chalk" userId="287f8aa4f4de1d19" providerId="LiveId" clId="{0092D160-E96F-4E7A-85EE-0570A35094B3}" dt="2023-07-05T12:04:32.367" v="2709" actId="20577"/>
        <pc:sldMkLst>
          <pc:docMk/>
          <pc:sldMk cId="1745136062" sldId="513"/>
        </pc:sldMkLst>
        <pc:spChg chg="mod">
          <ac:chgData name="Richard Chalk" userId="287f8aa4f4de1d19" providerId="LiveId" clId="{0092D160-E96F-4E7A-85EE-0570A35094B3}" dt="2023-07-05T12:04:32.367" v="2709" actId="20577"/>
          <ac:spMkLst>
            <pc:docMk/>
            <pc:sldMk cId="1745136062" sldId="513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26:26.894" v="581" actId="6549"/>
          <ac:spMkLst>
            <pc:docMk/>
            <pc:sldMk cId="1745136062" sldId="513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06:19:14.310" v="567" actId="20577"/>
          <ac:spMkLst>
            <pc:docMk/>
            <pc:sldMk cId="1745136062" sldId="513"/>
            <ac:spMk id="7" creationId="{EBD62573-4B50-EAD6-8C7E-C3AE6A9F45B4}"/>
          </ac:spMkLst>
        </pc:spChg>
        <pc:spChg chg="add del">
          <ac:chgData name="Richard Chalk" userId="287f8aa4f4de1d19" providerId="LiveId" clId="{0092D160-E96F-4E7A-85EE-0570A35094B3}" dt="2023-07-05T09:25:23.984" v="569" actId="478"/>
          <ac:spMkLst>
            <pc:docMk/>
            <pc:sldMk cId="1745136062" sldId="513"/>
            <ac:spMk id="8" creationId="{F7F77956-AC30-53F5-6394-054805A51204}"/>
          </ac:spMkLst>
        </pc:spChg>
        <pc:spChg chg="add mod">
          <ac:chgData name="Richard Chalk" userId="287f8aa4f4de1d19" providerId="LiveId" clId="{0092D160-E96F-4E7A-85EE-0570A35094B3}" dt="2023-07-05T09:33:29.170" v="773" actId="1035"/>
          <ac:spMkLst>
            <pc:docMk/>
            <pc:sldMk cId="1745136062" sldId="513"/>
            <ac:spMk id="10" creationId="{05E82448-F5E6-97F1-E1BF-5A2E2DCE32B9}"/>
          </ac:spMkLst>
        </pc:spChg>
        <pc:spChg chg="add mod">
          <ac:chgData name="Richard Chalk" userId="287f8aa4f4de1d19" providerId="LiveId" clId="{0092D160-E96F-4E7A-85EE-0570A35094B3}" dt="2023-07-05T09:35:25.427" v="929" actId="113"/>
          <ac:spMkLst>
            <pc:docMk/>
            <pc:sldMk cId="1745136062" sldId="513"/>
            <ac:spMk id="12" creationId="{70A40354-8A15-A933-049A-6BB48CA60710}"/>
          </ac:spMkLst>
        </pc:spChg>
        <pc:spChg chg="add mod">
          <ac:chgData name="Richard Chalk" userId="287f8aa4f4de1d19" providerId="LiveId" clId="{0092D160-E96F-4E7A-85EE-0570A35094B3}" dt="2023-07-05T09:38:55.975" v="1046" actId="207"/>
          <ac:spMkLst>
            <pc:docMk/>
            <pc:sldMk cId="1745136062" sldId="513"/>
            <ac:spMk id="14" creationId="{F200BD78-7FD4-D2F1-2F14-91F07F17DD97}"/>
          </ac:spMkLst>
        </pc:spChg>
        <pc:spChg chg="mod">
          <ac:chgData name="Richard Chalk" userId="287f8aa4f4de1d19" providerId="LiveId" clId="{0092D160-E96F-4E7A-85EE-0570A35094B3}" dt="2023-07-05T09:31:45.473" v="727" actId="21"/>
          <ac:spMkLst>
            <pc:docMk/>
            <pc:sldMk cId="1745136062" sldId="513"/>
            <ac:spMk id="17" creationId="{CAF0701B-C5F3-3E2A-5BD5-1777621810A6}"/>
          </ac:spMkLst>
        </pc:spChg>
        <pc:spChg chg="del">
          <ac:chgData name="Richard Chalk" userId="287f8aa4f4de1d19" providerId="LiveId" clId="{0092D160-E96F-4E7A-85EE-0570A35094B3}" dt="2023-07-05T06:19:01.335" v="562" actId="478"/>
          <ac:spMkLst>
            <pc:docMk/>
            <pc:sldMk cId="1745136062" sldId="513"/>
            <ac:spMk id="20" creationId="{0535DB8F-D00B-3F96-6ADB-6A2AF9850DCD}"/>
          </ac:spMkLst>
        </pc:spChg>
        <pc:spChg chg="mod">
          <ac:chgData name="Richard Chalk" userId="287f8aa4f4de1d19" providerId="LiveId" clId="{0092D160-E96F-4E7A-85EE-0570A35094B3}" dt="2023-07-05T09:26:33.319" v="582" actId="14100"/>
          <ac:spMkLst>
            <pc:docMk/>
            <pc:sldMk cId="1745136062" sldId="513"/>
            <ac:spMk id="22" creationId="{120FCFC2-BC5F-C545-94C8-8BBCA627CCDA}"/>
          </ac:spMkLst>
        </pc:spChg>
        <pc:picChg chg="del">
          <ac:chgData name="Richard Chalk" userId="287f8aa4f4de1d19" providerId="LiveId" clId="{0092D160-E96F-4E7A-85EE-0570A35094B3}" dt="2023-07-05T09:34:50.194" v="921" actId="478"/>
          <ac:picMkLst>
            <pc:docMk/>
            <pc:sldMk cId="1745136062" sldId="513"/>
            <ac:picMk id="5" creationId="{6325E9FD-CB31-18CC-9788-1DF96F31E1FE}"/>
          </ac:picMkLst>
        </pc:picChg>
        <pc:picChg chg="add mod">
          <ac:chgData name="Richard Chalk" userId="287f8aa4f4de1d19" providerId="LiveId" clId="{0092D160-E96F-4E7A-85EE-0570A35094B3}" dt="2023-07-05T09:30:12.577" v="651" actId="1038"/>
          <ac:picMkLst>
            <pc:docMk/>
            <pc:sldMk cId="1745136062" sldId="513"/>
            <ac:picMk id="9" creationId="{C8C75786-F119-9743-32E7-124C96C5CDD2}"/>
          </ac:picMkLst>
        </pc:picChg>
        <pc:picChg chg="add mod">
          <ac:chgData name="Richard Chalk" userId="287f8aa4f4de1d19" providerId="LiveId" clId="{0092D160-E96F-4E7A-85EE-0570A35094B3}" dt="2023-07-05T09:33:29.170" v="773" actId="1035"/>
          <ac:picMkLst>
            <pc:docMk/>
            <pc:sldMk cId="1745136062" sldId="513"/>
            <ac:picMk id="11" creationId="{D84C0BE0-E11C-3CDC-ECD8-A7B7566BD0C3}"/>
          </ac:picMkLst>
        </pc:picChg>
        <pc:picChg chg="add mod">
          <ac:chgData name="Richard Chalk" userId="287f8aa4f4de1d19" providerId="LiveId" clId="{0092D160-E96F-4E7A-85EE-0570A35094B3}" dt="2023-07-05T09:34:48.296" v="920" actId="1035"/>
          <ac:picMkLst>
            <pc:docMk/>
            <pc:sldMk cId="1745136062" sldId="513"/>
            <ac:picMk id="13" creationId="{3FCA96A1-2AA2-7EAF-A6FE-5CDCE911F0DE}"/>
          </ac:picMkLst>
        </pc:picChg>
        <pc:picChg chg="add mod">
          <ac:chgData name="Richard Chalk" userId="287f8aa4f4de1d19" providerId="LiveId" clId="{0092D160-E96F-4E7A-85EE-0570A35094B3}" dt="2023-07-05T09:37:58.744" v="1015" actId="1076"/>
          <ac:picMkLst>
            <pc:docMk/>
            <pc:sldMk cId="1745136062" sldId="513"/>
            <ac:picMk id="15" creationId="{06606F22-8026-ACE6-3BC5-C0358C2F3CE8}"/>
          </ac:picMkLst>
        </pc:picChg>
        <pc:picChg chg="del">
          <ac:chgData name="Richard Chalk" userId="287f8aa4f4de1d19" providerId="LiveId" clId="{0092D160-E96F-4E7A-85EE-0570A35094B3}" dt="2023-07-05T06:19:04.475" v="566" actId="478"/>
          <ac:picMkLst>
            <pc:docMk/>
            <pc:sldMk cId="1745136062" sldId="513"/>
            <ac:picMk id="16" creationId="{3D7D0F8C-A2A3-49E8-9BC6-4E599CE624E2}"/>
          </ac:picMkLst>
        </pc:picChg>
        <pc:picChg chg="del">
          <ac:chgData name="Richard Chalk" userId="287f8aa4f4de1d19" providerId="LiveId" clId="{0092D160-E96F-4E7A-85EE-0570A35094B3}" dt="2023-07-05T06:19:02.871" v="564" actId="478"/>
          <ac:picMkLst>
            <pc:docMk/>
            <pc:sldMk cId="1745136062" sldId="513"/>
            <ac:picMk id="18" creationId="{1610344C-9D06-D798-AAC6-2ABA063D4617}"/>
          </ac:picMkLst>
        </pc:picChg>
        <pc:picChg chg="del">
          <ac:chgData name="Richard Chalk" userId="287f8aa4f4de1d19" providerId="LiveId" clId="{0092D160-E96F-4E7A-85EE-0570A35094B3}" dt="2023-07-05T06:19:02.079" v="563" actId="478"/>
          <ac:picMkLst>
            <pc:docMk/>
            <pc:sldMk cId="1745136062" sldId="513"/>
            <ac:picMk id="19" creationId="{89984E91-BBFE-1CEC-88ED-1FCB3C8743F1}"/>
          </ac:picMkLst>
        </pc:picChg>
        <pc:picChg chg="del">
          <ac:chgData name="Richard Chalk" userId="287f8aa4f4de1d19" providerId="LiveId" clId="{0092D160-E96F-4E7A-85EE-0570A35094B3}" dt="2023-07-05T06:19:00.128" v="561" actId="478"/>
          <ac:picMkLst>
            <pc:docMk/>
            <pc:sldMk cId="1745136062" sldId="513"/>
            <ac:picMk id="21" creationId="{A51A4BE9-C55E-85C5-A278-4F3D7379C6FF}"/>
          </ac:picMkLst>
        </pc:picChg>
        <pc:picChg chg="add mod">
          <ac:chgData name="Richard Chalk" userId="287f8aa4f4de1d19" providerId="LiveId" clId="{0092D160-E96F-4E7A-85EE-0570A35094B3}" dt="2023-07-05T09:33:58.812" v="782" actId="1035"/>
          <ac:picMkLst>
            <pc:docMk/>
            <pc:sldMk cId="1745136062" sldId="513"/>
            <ac:picMk id="3074" creationId="{C0AD9ED9-AC27-9344-0B1A-4D1FEE39BC72}"/>
          </ac:picMkLst>
        </pc:picChg>
        <pc:picChg chg="del">
          <ac:chgData name="Richard Chalk" userId="287f8aa4f4de1d19" providerId="LiveId" clId="{0092D160-E96F-4E7A-85EE-0570A35094B3}" dt="2023-07-05T06:19:03.708" v="565" actId="478"/>
          <ac:picMkLst>
            <pc:docMk/>
            <pc:sldMk cId="1745136062" sldId="513"/>
            <ac:picMk id="4098" creationId="{185D879C-02B9-E813-8915-E59D2F12AF17}"/>
          </ac:picMkLst>
        </pc:picChg>
      </pc:sldChg>
      <pc:sldChg chg="addSp delSp modSp add mod">
        <pc:chgData name="Richard Chalk" userId="287f8aa4f4de1d19" providerId="LiveId" clId="{0092D160-E96F-4E7A-85EE-0570A35094B3}" dt="2023-07-05T12:06:44.616" v="2729" actId="6549"/>
        <pc:sldMkLst>
          <pc:docMk/>
          <pc:sldMk cId="3290590145" sldId="514"/>
        </pc:sldMkLst>
        <pc:spChg chg="mod ord">
          <ac:chgData name="Richard Chalk" userId="287f8aa4f4de1d19" providerId="LiveId" clId="{0092D160-E96F-4E7A-85EE-0570A35094B3}" dt="2023-07-05T09:47:36.699" v="1222" actId="20577"/>
          <ac:spMkLst>
            <pc:docMk/>
            <pc:sldMk cId="3290590145" sldId="514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44:49.522" v="1181" actId="14100"/>
          <ac:spMkLst>
            <pc:docMk/>
            <pc:sldMk cId="3290590145" sldId="514"/>
            <ac:spMk id="3" creationId="{173D56EC-57A4-FE19-1901-5242223ADD72}"/>
          </ac:spMkLst>
        </pc:spChg>
        <pc:spChg chg="mod ord">
          <ac:chgData name="Richard Chalk" userId="287f8aa4f4de1d19" providerId="LiveId" clId="{0092D160-E96F-4E7A-85EE-0570A35094B3}" dt="2023-07-05T09:50:16.787" v="1290" actId="20577"/>
          <ac:spMkLst>
            <pc:docMk/>
            <pc:sldMk cId="3290590145" sldId="514"/>
            <ac:spMk id="7" creationId="{EBD62573-4B50-EAD6-8C7E-C3AE6A9F45B4}"/>
          </ac:spMkLst>
        </pc:spChg>
        <pc:spChg chg="del">
          <ac:chgData name="Richard Chalk" userId="287f8aa4f4de1d19" providerId="LiveId" clId="{0092D160-E96F-4E7A-85EE-0570A35094B3}" dt="2023-07-05T09:39:49.340" v="1067" actId="478"/>
          <ac:spMkLst>
            <pc:docMk/>
            <pc:sldMk cId="3290590145" sldId="514"/>
            <ac:spMk id="8" creationId="{0DCB333C-9118-BE43-4330-5DC6BA418837}"/>
          </ac:spMkLst>
        </pc:spChg>
        <pc:spChg chg="add mod">
          <ac:chgData name="Richard Chalk" userId="287f8aa4f4de1d19" providerId="LiveId" clId="{0092D160-E96F-4E7A-85EE-0570A35094B3}" dt="2023-07-05T09:44:58.689" v="1184" actId="14100"/>
          <ac:spMkLst>
            <pc:docMk/>
            <pc:sldMk cId="3290590145" sldId="514"/>
            <ac:spMk id="10" creationId="{6D059208-8E72-7A46-9223-04F7DF55B846}"/>
          </ac:spMkLst>
        </pc:spChg>
        <pc:spChg chg="add mod">
          <ac:chgData name="Richard Chalk" userId="287f8aa4f4de1d19" providerId="LiveId" clId="{0092D160-E96F-4E7A-85EE-0570A35094B3}" dt="2023-07-05T09:45:48.977" v="1205" actId="1076"/>
          <ac:spMkLst>
            <pc:docMk/>
            <pc:sldMk cId="3290590145" sldId="514"/>
            <ac:spMk id="11" creationId="{39FD93DF-6A32-EB52-E8AB-6F9D42BBFDD9}"/>
          </ac:spMkLst>
        </pc:spChg>
        <pc:spChg chg="add del mod">
          <ac:chgData name="Richard Chalk" userId="287f8aa4f4de1d19" providerId="LiveId" clId="{0092D160-E96F-4E7A-85EE-0570A35094B3}" dt="2023-07-05T09:48:15.940" v="1226" actId="478"/>
          <ac:spMkLst>
            <pc:docMk/>
            <pc:sldMk cId="3290590145" sldId="514"/>
            <ac:spMk id="12" creationId="{B796F42D-2699-EEEE-A75E-0E4D2A959D2C}"/>
          </ac:spMkLst>
        </pc:spChg>
        <pc:spChg chg="add mod">
          <ac:chgData name="Richard Chalk" userId="287f8aa4f4de1d19" providerId="LiveId" clId="{0092D160-E96F-4E7A-85EE-0570A35094B3}" dt="2023-07-05T12:06:44.616" v="2729" actId="6549"/>
          <ac:spMkLst>
            <pc:docMk/>
            <pc:sldMk cId="3290590145" sldId="514"/>
            <ac:spMk id="14" creationId="{75193581-11C5-8E44-1B35-4267536E34DE}"/>
          </ac:spMkLst>
        </pc:spChg>
        <pc:picChg chg="del">
          <ac:chgData name="Richard Chalk" userId="287f8aa4f4de1d19" providerId="LiveId" clId="{0092D160-E96F-4E7A-85EE-0570A35094B3}" dt="2023-07-05T09:39:47.995" v="1066" actId="478"/>
          <ac:picMkLst>
            <pc:docMk/>
            <pc:sldMk cId="3290590145" sldId="514"/>
            <ac:picMk id="9" creationId="{48260509-C1E0-6A22-E893-A68FCD3B62F6}"/>
          </ac:picMkLst>
        </pc:picChg>
        <pc:picChg chg="add mod">
          <ac:chgData name="Richard Chalk" userId="287f8aa4f4de1d19" providerId="LiveId" clId="{0092D160-E96F-4E7A-85EE-0570A35094B3}" dt="2023-07-05T09:47:49.110" v="1224" actId="1076"/>
          <ac:picMkLst>
            <pc:docMk/>
            <pc:sldMk cId="3290590145" sldId="514"/>
            <ac:picMk id="13" creationId="{1D09971C-01B0-812D-8573-AB06B8E6397A}"/>
          </ac:picMkLst>
        </pc:picChg>
        <pc:picChg chg="add mod">
          <ac:chgData name="Richard Chalk" userId="287f8aa4f4de1d19" providerId="LiveId" clId="{0092D160-E96F-4E7A-85EE-0570A35094B3}" dt="2023-07-05T09:49:14.535" v="1257" actId="1036"/>
          <ac:picMkLst>
            <pc:docMk/>
            <pc:sldMk cId="3290590145" sldId="514"/>
            <ac:picMk id="15" creationId="{2E5F5AE9-15F0-45A2-EE1A-1AFCBDC6555B}"/>
          </ac:picMkLst>
        </pc:picChg>
        <pc:picChg chg="del">
          <ac:chgData name="Richard Chalk" userId="287f8aa4f4de1d19" providerId="LiveId" clId="{0092D160-E96F-4E7A-85EE-0570A35094B3}" dt="2023-07-05T09:39:56.541" v="1069" actId="478"/>
          <ac:picMkLst>
            <pc:docMk/>
            <pc:sldMk cId="3290590145" sldId="514"/>
            <ac:picMk id="2050" creationId="{EB5CF953-A6BF-12E0-8A2B-6C4A4B67000A}"/>
          </ac:picMkLst>
        </pc:picChg>
        <pc:picChg chg="del">
          <ac:chgData name="Richard Chalk" userId="287f8aa4f4de1d19" providerId="LiveId" clId="{0092D160-E96F-4E7A-85EE-0570A35094B3}" dt="2023-07-05T09:39:58.257" v="1070" actId="478"/>
          <ac:picMkLst>
            <pc:docMk/>
            <pc:sldMk cId="3290590145" sldId="514"/>
            <ac:picMk id="2052" creationId="{AFA108FA-442B-4BB2-6B7C-E2A4ADD542C1}"/>
          </ac:picMkLst>
        </pc:picChg>
        <pc:picChg chg="del">
          <ac:chgData name="Richard Chalk" userId="287f8aa4f4de1d19" providerId="LiveId" clId="{0092D160-E96F-4E7A-85EE-0570A35094B3}" dt="2023-07-05T09:40:03.520" v="1072" actId="478"/>
          <ac:picMkLst>
            <pc:docMk/>
            <pc:sldMk cId="3290590145" sldId="514"/>
            <ac:picMk id="2054" creationId="{1568B61B-AA90-4481-DC0C-72CC297C1710}"/>
          </ac:picMkLst>
        </pc:picChg>
      </pc:sldChg>
      <pc:sldChg chg="addSp delSp modSp add mod">
        <pc:chgData name="Richard Chalk" userId="287f8aa4f4de1d19" providerId="LiveId" clId="{0092D160-E96F-4E7A-85EE-0570A35094B3}" dt="2023-07-05T12:12:34.771" v="2755" actId="1076"/>
        <pc:sldMkLst>
          <pc:docMk/>
          <pc:sldMk cId="1536526050" sldId="515"/>
        </pc:sldMkLst>
        <pc:spChg chg="mod">
          <ac:chgData name="Richard Chalk" userId="287f8aa4f4de1d19" providerId="LiveId" clId="{0092D160-E96F-4E7A-85EE-0570A35094B3}" dt="2023-07-05T12:07:01.556" v="2731" actId="20577"/>
          <ac:spMkLst>
            <pc:docMk/>
            <pc:sldMk cId="1536526050" sldId="515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57:01.345" v="1372" actId="14100"/>
          <ac:spMkLst>
            <pc:docMk/>
            <pc:sldMk cId="1536526050" sldId="515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09:50:36.921" v="1303" actId="20577"/>
          <ac:spMkLst>
            <pc:docMk/>
            <pc:sldMk cId="1536526050" sldId="515"/>
            <ac:spMk id="7" creationId="{EBD62573-4B50-EAD6-8C7E-C3AE6A9F45B4}"/>
          </ac:spMkLst>
        </pc:spChg>
        <pc:spChg chg="add mod">
          <ac:chgData name="Richard Chalk" userId="287f8aa4f4de1d19" providerId="LiveId" clId="{0092D160-E96F-4E7A-85EE-0570A35094B3}" dt="2023-07-05T09:58:43.815" v="1477" actId="1035"/>
          <ac:spMkLst>
            <pc:docMk/>
            <pc:sldMk cId="1536526050" sldId="515"/>
            <ac:spMk id="8" creationId="{6E2D9433-9431-74E8-33C8-D8BB7B3E0B92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0" creationId="{6D059208-8E72-7A46-9223-04F7DF55B846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1" creationId="{39FD93DF-6A32-EB52-E8AB-6F9D42BBFDD9}"/>
          </ac:spMkLst>
        </pc:spChg>
        <pc:spChg chg="add mod">
          <ac:chgData name="Richard Chalk" userId="287f8aa4f4de1d19" providerId="LiveId" clId="{0092D160-E96F-4E7A-85EE-0570A35094B3}" dt="2023-07-05T09:58:07.796" v="1409" actId="1035"/>
          <ac:spMkLst>
            <pc:docMk/>
            <pc:sldMk cId="1536526050" sldId="515"/>
            <ac:spMk id="12" creationId="{B8966ED9-7EDC-5176-5A09-5D401632278A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4" creationId="{75193581-11C5-8E44-1B35-4267536E34DE}"/>
          </ac:spMkLst>
        </pc:spChg>
        <pc:spChg chg="add mod">
          <ac:chgData name="Richard Chalk" userId="287f8aa4f4de1d19" providerId="LiveId" clId="{0092D160-E96F-4E7A-85EE-0570A35094B3}" dt="2023-07-05T12:12:32.975" v="2754" actId="1076"/>
          <ac:spMkLst>
            <pc:docMk/>
            <pc:sldMk cId="1536526050" sldId="515"/>
            <ac:spMk id="17" creationId="{59111A69-C7EA-52AB-B7D0-CBAE6E5FFF69}"/>
          </ac:spMkLst>
        </pc:spChg>
        <pc:picChg chg="add mod">
          <ac:chgData name="Richard Chalk" userId="287f8aa4f4de1d19" providerId="LiveId" clId="{0092D160-E96F-4E7A-85EE-0570A35094B3}" dt="2023-07-05T09:58:43.815" v="1477" actId="1035"/>
          <ac:picMkLst>
            <pc:docMk/>
            <pc:sldMk cId="1536526050" sldId="515"/>
            <ac:picMk id="9" creationId="{BB195F59-930A-8ADE-88B8-FD91653BDAC8}"/>
          </ac:picMkLst>
        </pc:picChg>
        <pc:picChg chg="del">
          <ac:chgData name="Richard Chalk" userId="287f8aa4f4de1d19" providerId="LiveId" clId="{0092D160-E96F-4E7A-85EE-0570A35094B3}" dt="2023-07-05T09:56:12.586" v="1371" actId="478"/>
          <ac:picMkLst>
            <pc:docMk/>
            <pc:sldMk cId="1536526050" sldId="515"/>
            <ac:picMk id="13" creationId="{1D09971C-01B0-812D-8573-AB06B8E6397A}"/>
          </ac:picMkLst>
        </pc:picChg>
        <pc:picChg chg="del">
          <ac:chgData name="Richard Chalk" userId="287f8aa4f4de1d19" providerId="LiveId" clId="{0092D160-E96F-4E7A-85EE-0570A35094B3}" dt="2023-07-05T09:55:28.381" v="1352" actId="478"/>
          <ac:picMkLst>
            <pc:docMk/>
            <pc:sldMk cId="1536526050" sldId="515"/>
            <ac:picMk id="15" creationId="{2E5F5AE9-15F0-45A2-EE1A-1AFCBDC6555B}"/>
          </ac:picMkLst>
        </pc:picChg>
        <pc:picChg chg="add mod">
          <ac:chgData name="Richard Chalk" userId="287f8aa4f4de1d19" providerId="LiveId" clId="{0092D160-E96F-4E7A-85EE-0570A35094B3}" dt="2023-07-05T09:59:14.797" v="1480" actId="1076"/>
          <ac:picMkLst>
            <pc:docMk/>
            <pc:sldMk cId="1536526050" sldId="515"/>
            <ac:picMk id="4098" creationId="{A8738526-4011-2AAC-D5FF-E1F6B78193B8}"/>
          </ac:picMkLst>
        </pc:picChg>
        <pc:picChg chg="add mod">
          <ac:chgData name="Richard Chalk" userId="287f8aa4f4de1d19" providerId="LiveId" clId="{0092D160-E96F-4E7A-85EE-0570A35094B3}" dt="2023-07-05T09:59:40.902" v="1520" actId="1038"/>
          <ac:picMkLst>
            <pc:docMk/>
            <pc:sldMk cId="1536526050" sldId="515"/>
            <ac:picMk id="4100" creationId="{78C332F3-5C0A-724C-D834-34E5C9C4701F}"/>
          </ac:picMkLst>
        </pc:picChg>
        <pc:picChg chg="add mod">
          <ac:chgData name="Richard Chalk" userId="287f8aa4f4de1d19" providerId="LiveId" clId="{0092D160-E96F-4E7A-85EE-0570A35094B3}" dt="2023-07-05T12:12:34.771" v="2755" actId="1076"/>
          <ac:picMkLst>
            <pc:docMk/>
            <pc:sldMk cId="1536526050" sldId="515"/>
            <ac:picMk id="4102" creationId="{9F0C2B60-3FD3-0F23-209C-1224A2A93D90}"/>
          </ac:picMkLst>
        </pc:picChg>
        <pc:cxnChg chg="del">
          <ac:chgData name="Richard Chalk" userId="287f8aa4f4de1d19" providerId="LiveId" clId="{0092D160-E96F-4E7A-85EE-0570A35094B3}" dt="2023-07-05T09:55:19.886" v="1350" actId="478"/>
          <ac:cxnSpMkLst>
            <pc:docMk/>
            <pc:sldMk cId="1536526050" sldId="515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0092D160-E96F-4E7A-85EE-0570A35094B3}" dt="2023-07-05T11:50:08.500" v="2139"/>
        <pc:sldMkLst>
          <pc:docMk/>
          <pc:sldMk cId="3727036933" sldId="516"/>
        </pc:sldMkLst>
        <pc:spChg chg="mod">
          <ac:chgData name="Richard Chalk" userId="287f8aa4f4de1d19" providerId="LiveId" clId="{0092D160-E96F-4E7A-85EE-0570A35094B3}" dt="2023-07-05T11:48:56.617" v="2138" actId="207"/>
          <ac:spMkLst>
            <pc:docMk/>
            <pc:sldMk cId="3727036933" sldId="516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10:00:06.625" v="1527" actId="20577"/>
          <ac:spMkLst>
            <pc:docMk/>
            <pc:sldMk cId="3727036933" sldId="516"/>
            <ac:spMk id="7" creationId="{EBD62573-4B50-EAD6-8C7E-C3AE6A9F45B4}"/>
          </ac:spMkLst>
        </pc:spChg>
        <pc:spChg chg="add del mod">
          <ac:chgData name="Richard Chalk" userId="287f8aa4f4de1d19" providerId="LiveId" clId="{0092D160-E96F-4E7A-85EE-0570A35094B3}" dt="2023-07-05T11:18:30.859" v="1612" actId="478"/>
          <ac:spMkLst>
            <pc:docMk/>
            <pc:sldMk cId="3727036933" sldId="516"/>
            <ac:spMk id="9" creationId="{61B831A1-04BC-84DF-D010-D724DD9D2463}"/>
          </ac:spMkLst>
        </pc:spChg>
        <pc:spChg chg="mod">
          <ac:chgData name="Richard Chalk" userId="287f8aa4f4de1d19" providerId="LiveId" clId="{0092D160-E96F-4E7A-85EE-0570A35094B3}" dt="2023-07-05T10:00:13.333" v="1534" actId="20577"/>
          <ac:spMkLst>
            <pc:docMk/>
            <pc:sldMk cId="3727036933" sldId="516"/>
            <ac:spMk id="12" creationId="{0F47BC57-5C51-0D45-F0AF-DF977E1D8B04}"/>
          </ac:spMkLst>
        </pc:spChg>
        <pc:picChg chg="add mod">
          <ac:chgData name="Richard Chalk" userId="287f8aa4f4de1d19" providerId="LiveId" clId="{0092D160-E96F-4E7A-85EE-0570A35094B3}" dt="2023-07-05T10:04:57.860" v="1610" actId="1076"/>
          <ac:picMkLst>
            <pc:docMk/>
            <pc:sldMk cId="3727036933" sldId="516"/>
            <ac:picMk id="3" creationId="{A78A0620-E6F9-BC1A-F1E5-E0D0E7E2B772}"/>
          </ac:picMkLst>
        </pc:picChg>
        <pc:picChg chg="del">
          <ac:chgData name="Richard Chalk" userId="287f8aa4f4de1d19" providerId="LiveId" clId="{0092D160-E96F-4E7A-85EE-0570A35094B3}" dt="2023-07-05T10:04:55.232" v="1608" actId="478"/>
          <ac:picMkLst>
            <pc:docMk/>
            <pc:sldMk cId="3727036933" sldId="516"/>
            <ac:picMk id="8" creationId="{4C17E691-7C63-24E6-2CBB-C50627E896F8}"/>
          </ac:picMkLst>
        </pc:picChg>
        <pc:picChg chg="del">
          <ac:chgData name="Richard Chalk" userId="287f8aa4f4de1d19" providerId="LiveId" clId="{0092D160-E96F-4E7A-85EE-0570A35094B3}" dt="2023-07-05T10:01:16.689" v="1561" actId="478"/>
          <ac:picMkLst>
            <pc:docMk/>
            <pc:sldMk cId="3727036933" sldId="516"/>
            <ac:picMk id="1026" creationId="{85228D4D-FFB3-1B61-67A3-8FAD4DCEB53B}"/>
          </ac:picMkLst>
        </pc:picChg>
        <pc:picChg chg="del">
          <ac:chgData name="Richard Chalk" userId="287f8aa4f4de1d19" providerId="LiveId" clId="{0092D160-E96F-4E7A-85EE-0570A35094B3}" dt="2023-07-05T10:01:37.633" v="1569" actId="478"/>
          <ac:picMkLst>
            <pc:docMk/>
            <pc:sldMk cId="3727036933" sldId="516"/>
            <ac:picMk id="1028" creationId="{B431607D-F466-05F5-D5FB-CA7C48071A3E}"/>
          </ac:picMkLst>
        </pc:picChg>
        <pc:picChg chg="del">
          <ac:chgData name="Richard Chalk" userId="287f8aa4f4de1d19" providerId="LiveId" clId="{0092D160-E96F-4E7A-85EE-0570A35094B3}" dt="2023-07-05T10:01:54.447" v="1573" actId="478"/>
          <ac:picMkLst>
            <pc:docMk/>
            <pc:sldMk cId="3727036933" sldId="516"/>
            <ac:picMk id="1030" creationId="{394CA845-8C43-5BBC-8F00-9EFC94614EBB}"/>
          </ac:picMkLst>
        </pc:picChg>
        <pc:picChg chg="add mod">
          <ac:chgData name="Richard Chalk" userId="287f8aa4f4de1d19" providerId="LiveId" clId="{0092D160-E96F-4E7A-85EE-0570A35094B3}" dt="2023-07-05T10:03:25.976" v="1591" actId="167"/>
          <ac:picMkLst>
            <pc:docMk/>
            <pc:sldMk cId="3727036933" sldId="516"/>
            <ac:picMk id="6146" creationId="{E8467F65-5A75-AC94-9752-587D7A7F4816}"/>
          </ac:picMkLst>
        </pc:picChg>
        <pc:picChg chg="add mod">
          <ac:chgData name="Richard Chalk" userId="287f8aa4f4de1d19" providerId="LiveId" clId="{0092D160-E96F-4E7A-85EE-0570A35094B3}" dt="2023-07-05T10:04:38.723" v="1606" actId="1076"/>
          <ac:picMkLst>
            <pc:docMk/>
            <pc:sldMk cId="3727036933" sldId="516"/>
            <ac:picMk id="6148" creationId="{58864DC8-EDBB-83FB-5E13-28DFFCED493D}"/>
          </ac:picMkLst>
        </pc:picChg>
        <pc:picChg chg="add del mod">
          <ac:chgData name="Richard Chalk" userId="287f8aa4f4de1d19" providerId="LiveId" clId="{0092D160-E96F-4E7A-85EE-0570A35094B3}" dt="2023-07-05T10:02:11.061" v="1580" actId="478"/>
          <ac:picMkLst>
            <pc:docMk/>
            <pc:sldMk cId="3727036933" sldId="516"/>
            <ac:picMk id="6150" creationId="{EA980BAB-F3B1-2B07-4728-C5B752770105}"/>
          </ac:picMkLst>
        </pc:picChg>
        <pc:picChg chg="add mod">
          <ac:chgData name="Richard Chalk" userId="287f8aa4f4de1d19" providerId="LiveId" clId="{0092D160-E96F-4E7A-85EE-0570A35094B3}" dt="2023-07-05T10:04:41.421" v="1607" actId="167"/>
          <ac:picMkLst>
            <pc:docMk/>
            <pc:sldMk cId="3727036933" sldId="516"/>
            <ac:picMk id="6152" creationId="{6FD94AB1-8DA1-A380-8181-F7892E15942F}"/>
          </ac:picMkLst>
        </pc:picChg>
        <pc:picChg chg="add del">
          <ac:chgData name="Richard Chalk" userId="287f8aa4f4de1d19" providerId="LiveId" clId="{0092D160-E96F-4E7A-85EE-0570A35094B3}" dt="2023-07-05T10:02:30.274" v="1582" actId="478"/>
          <ac:picMkLst>
            <pc:docMk/>
            <pc:sldMk cId="3727036933" sldId="516"/>
            <ac:picMk id="6154" creationId="{82267C79-0841-7DBA-924F-FDBB755CCAA5}"/>
          </ac:picMkLst>
        </pc:picChg>
        <pc:picChg chg="add del mod">
          <ac:chgData name="Richard Chalk" userId="287f8aa4f4de1d19" providerId="LiveId" clId="{0092D160-E96F-4E7A-85EE-0570A35094B3}" dt="2023-07-05T10:03:13.222" v="1586" actId="478"/>
          <ac:picMkLst>
            <pc:docMk/>
            <pc:sldMk cId="3727036933" sldId="516"/>
            <ac:picMk id="6156" creationId="{1ECBECD5-C71F-D3ED-18F9-117D3BFF2B8B}"/>
          </ac:picMkLst>
        </pc:picChg>
        <pc:picChg chg="add mod">
          <ac:chgData name="Richard Chalk" userId="287f8aa4f4de1d19" providerId="LiveId" clId="{0092D160-E96F-4E7A-85EE-0570A35094B3}" dt="2023-07-05T10:03:57.819" v="1597" actId="1076"/>
          <ac:picMkLst>
            <pc:docMk/>
            <pc:sldMk cId="3727036933" sldId="516"/>
            <ac:picMk id="6158" creationId="{D0D0F5D9-E089-6829-6E34-488DAB23E6A0}"/>
          </ac:picMkLst>
        </pc:picChg>
      </pc:sldChg>
      <pc:sldChg chg="addSp delSp modSp add mod">
        <pc:chgData name="Richard Chalk" userId="287f8aa4f4de1d19" providerId="LiveId" clId="{0092D160-E96F-4E7A-85EE-0570A35094B3}" dt="2023-07-05T12:26:41.941" v="3252" actId="1035"/>
        <pc:sldMkLst>
          <pc:docMk/>
          <pc:sldMk cId="1188041564" sldId="517"/>
        </pc:sldMkLst>
        <pc:spChg chg="mod">
          <ac:chgData name="Richard Chalk" userId="287f8aa4f4de1d19" providerId="LiveId" clId="{0092D160-E96F-4E7A-85EE-0570A35094B3}" dt="2023-07-05T12:26:31.108" v="3243" actId="20577"/>
          <ac:spMkLst>
            <pc:docMk/>
            <pc:sldMk cId="1188041564" sldId="517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12:13:14.956" v="2758" actId="1076"/>
          <ac:spMkLst>
            <pc:docMk/>
            <pc:sldMk cId="1188041564" sldId="517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10:00:55.484" v="1560" actId="20577"/>
          <ac:spMkLst>
            <pc:docMk/>
            <pc:sldMk cId="1188041564" sldId="517"/>
            <ac:spMk id="7" creationId="{EBD62573-4B50-EAD6-8C7E-C3AE6A9F45B4}"/>
          </ac:spMkLst>
        </pc:spChg>
        <pc:spChg chg="add del">
          <ac:chgData name="Richard Chalk" userId="287f8aa4f4de1d19" providerId="LiveId" clId="{0092D160-E96F-4E7A-85EE-0570A35094B3}" dt="2023-07-05T11:50:21.925" v="2140" actId="478"/>
          <ac:spMkLst>
            <pc:docMk/>
            <pc:sldMk cId="1188041564" sldId="517"/>
            <ac:spMk id="8" creationId="{825E9CAD-9A96-9D74-2954-CBDE94B16FEE}"/>
          </ac:spMkLst>
        </pc:spChg>
        <pc:spChg chg="mod">
          <ac:chgData name="Richard Chalk" userId="287f8aa4f4de1d19" providerId="LiveId" clId="{0092D160-E96F-4E7A-85EE-0570A35094B3}" dt="2023-07-05T12:13:22.594" v="2785" actId="14100"/>
          <ac:spMkLst>
            <pc:docMk/>
            <pc:sldMk cId="1188041564" sldId="517"/>
            <ac:spMk id="10" creationId="{6D059208-8E72-7A46-9223-04F7DF55B846}"/>
          </ac:spMkLst>
        </pc:spChg>
        <pc:spChg chg="del">
          <ac:chgData name="Richard Chalk" userId="287f8aa4f4de1d19" providerId="LiveId" clId="{0092D160-E96F-4E7A-85EE-0570A35094B3}" dt="2023-07-05T11:59:36.504" v="2431" actId="478"/>
          <ac:spMkLst>
            <pc:docMk/>
            <pc:sldMk cId="1188041564" sldId="517"/>
            <ac:spMk id="11" creationId="{39FD93DF-6A32-EB52-E8AB-6F9D42BBFDD9}"/>
          </ac:spMkLst>
        </pc:spChg>
        <pc:spChg chg="add mod">
          <ac:chgData name="Richard Chalk" userId="287f8aa4f4de1d19" providerId="LiveId" clId="{0092D160-E96F-4E7A-85EE-0570A35094B3}" dt="2023-07-05T12:08:00.433" v="2733" actId="207"/>
          <ac:spMkLst>
            <pc:docMk/>
            <pc:sldMk cId="1188041564" sldId="517"/>
            <ac:spMk id="12" creationId="{A54E1BB9-FCE4-1041-DDB4-BFDACF39104D}"/>
          </ac:spMkLst>
        </pc:spChg>
        <pc:spChg chg="mod">
          <ac:chgData name="Richard Chalk" userId="287f8aa4f4de1d19" providerId="LiveId" clId="{0092D160-E96F-4E7A-85EE-0570A35094B3}" dt="2023-07-05T12:00:59.252" v="2659" actId="1036"/>
          <ac:spMkLst>
            <pc:docMk/>
            <pc:sldMk cId="1188041564" sldId="517"/>
            <ac:spMk id="14" creationId="{75193581-11C5-8E44-1B35-4267536E34DE}"/>
          </ac:spMkLst>
        </pc:spChg>
        <pc:picChg chg="add mod">
          <ac:chgData name="Richard Chalk" userId="287f8aa4f4de1d19" providerId="LiveId" clId="{0092D160-E96F-4E7A-85EE-0570A35094B3}" dt="2023-07-05T12:00:01.050" v="2443" actId="1036"/>
          <ac:picMkLst>
            <pc:docMk/>
            <pc:sldMk cId="1188041564" sldId="517"/>
            <ac:picMk id="9" creationId="{F7BF4C22-CC3D-51B4-3113-09B94234DE54}"/>
          </ac:picMkLst>
        </pc:picChg>
        <pc:picChg chg="mod">
          <ac:chgData name="Richard Chalk" userId="287f8aa4f4de1d19" providerId="LiveId" clId="{0092D160-E96F-4E7A-85EE-0570A35094B3}" dt="2023-07-05T11:59:50.575" v="2434" actId="1076"/>
          <ac:picMkLst>
            <pc:docMk/>
            <pc:sldMk cId="1188041564" sldId="517"/>
            <ac:picMk id="13" creationId="{1D09971C-01B0-812D-8573-AB06B8E6397A}"/>
          </ac:picMkLst>
        </pc:picChg>
        <pc:picChg chg="mod">
          <ac:chgData name="Richard Chalk" userId="287f8aa4f4de1d19" providerId="LiveId" clId="{0092D160-E96F-4E7A-85EE-0570A35094B3}" dt="2023-07-05T12:00:59.252" v="2659" actId="1036"/>
          <ac:picMkLst>
            <pc:docMk/>
            <pc:sldMk cId="1188041564" sldId="517"/>
            <ac:picMk id="15" creationId="{2E5F5AE9-15F0-45A2-EE1A-1AFCBDC6555B}"/>
          </ac:picMkLst>
        </pc:picChg>
        <pc:picChg chg="add mod">
          <ac:chgData name="Richard Chalk" userId="287f8aa4f4de1d19" providerId="LiveId" clId="{0092D160-E96F-4E7A-85EE-0570A35094B3}" dt="2023-07-05T12:26:41.941" v="3252" actId="1035"/>
          <ac:picMkLst>
            <pc:docMk/>
            <pc:sldMk cId="1188041564" sldId="517"/>
            <ac:picMk id="18" creationId="{A3EAD3D5-E715-F0FF-1B17-DB3ABC8ACC6E}"/>
          </ac:picMkLst>
        </pc:picChg>
        <pc:cxnChg chg="del">
          <ac:chgData name="Richard Chalk" userId="287f8aa4f4de1d19" providerId="LiveId" clId="{0092D160-E96F-4E7A-85EE-0570A35094B3}" dt="2023-07-05T11:58:13.968" v="2263" actId="478"/>
          <ac:cxnSpMkLst>
            <pc:docMk/>
            <pc:sldMk cId="1188041564" sldId="517"/>
            <ac:cxnSpMk id="4" creationId="{8E10E644-46F5-F891-B4EC-377F5D56B5D8}"/>
          </ac:cxnSpMkLst>
        </pc:cxnChg>
        <pc:cxnChg chg="add mod">
          <ac:chgData name="Richard Chalk" userId="287f8aa4f4de1d19" providerId="LiveId" clId="{0092D160-E96F-4E7A-85EE-0570A35094B3}" dt="2023-07-05T12:01:12.905" v="2686" actId="1036"/>
          <ac:cxnSpMkLst>
            <pc:docMk/>
            <pc:sldMk cId="1188041564" sldId="517"/>
            <ac:cxnSpMk id="16" creationId="{DBE9179F-4ED7-0485-EB49-E7F7EA4B1529}"/>
          </ac:cxnSpMkLst>
        </pc:cxnChg>
      </pc:sldChg>
      <pc:sldChg chg="addSp delSp modSp add mod modNotesTx">
        <pc:chgData name="Richard Chalk" userId="287f8aa4f4de1d19" providerId="LiveId" clId="{0092D160-E96F-4E7A-85EE-0570A35094B3}" dt="2023-07-05T12:27:52.915" v="3356" actId="20577"/>
        <pc:sldMkLst>
          <pc:docMk/>
          <pc:sldMk cId="1905608281" sldId="518"/>
        </pc:sldMkLst>
        <pc:spChg chg="mod ord">
          <ac:chgData name="Richard Chalk" userId="287f8aa4f4de1d19" providerId="LiveId" clId="{0092D160-E96F-4E7A-85EE-0570A35094B3}" dt="2023-07-05T12:24:34.523" v="3185" actId="20577"/>
          <ac:spMkLst>
            <pc:docMk/>
            <pc:sldMk cId="1905608281" sldId="518"/>
            <ac:spMk id="2" creationId="{2CED0939-2445-F1A3-21AE-0A535344DD5D}"/>
          </ac:spMkLst>
        </pc:spChg>
        <pc:spChg chg="del">
          <ac:chgData name="Richard Chalk" userId="287f8aa4f4de1d19" providerId="LiveId" clId="{0092D160-E96F-4E7A-85EE-0570A35094B3}" dt="2023-07-05T12:15:26.331" v="2804" actId="478"/>
          <ac:spMkLst>
            <pc:docMk/>
            <pc:sldMk cId="1905608281" sldId="518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12:13:47.306" v="2801" actId="20577"/>
          <ac:spMkLst>
            <pc:docMk/>
            <pc:sldMk cId="1905608281" sldId="518"/>
            <ac:spMk id="7" creationId="{EBD62573-4B50-EAD6-8C7E-C3AE6A9F45B4}"/>
          </ac:spMkLst>
        </pc:spChg>
        <pc:picChg chg="add mod">
          <ac:chgData name="Richard Chalk" userId="287f8aa4f4de1d19" providerId="LiveId" clId="{0092D160-E96F-4E7A-85EE-0570A35094B3}" dt="2023-07-05T12:21:10.442" v="2933" actId="1076"/>
          <ac:picMkLst>
            <pc:docMk/>
            <pc:sldMk cId="1905608281" sldId="518"/>
            <ac:picMk id="8" creationId="{D70BA4B3-9483-EBE5-EE6B-A2D1D808BA3F}"/>
          </ac:picMkLst>
        </pc:picChg>
        <pc:picChg chg="add mod">
          <ac:chgData name="Richard Chalk" userId="287f8aa4f4de1d19" providerId="LiveId" clId="{0092D160-E96F-4E7A-85EE-0570A35094B3}" dt="2023-07-05T12:21:18.680" v="3062" actId="1037"/>
          <ac:picMkLst>
            <pc:docMk/>
            <pc:sldMk cId="1905608281" sldId="518"/>
            <ac:picMk id="9" creationId="{1BF9A6AA-83B3-3FA0-AE0D-67C12170726F}"/>
          </ac:picMkLst>
        </pc:picChg>
        <pc:picChg chg="add mod">
          <ac:chgData name="Richard Chalk" userId="287f8aa4f4de1d19" providerId="LiveId" clId="{0092D160-E96F-4E7A-85EE-0570A35094B3}" dt="2023-07-05T12:23:59.988" v="3130" actId="1036"/>
          <ac:picMkLst>
            <pc:docMk/>
            <pc:sldMk cId="1905608281" sldId="518"/>
            <ac:picMk id="10" creationId="{8F6FF5DC-AB42-FC2A-6ADF-17D43DBF19AD}"/>
          </ac:picMkLst>
        </pc:picChg>
        <pc:picChg chg="add mod">
          <ac:chgData name="Richard Chalk" userId="287f8aa4f4de1d19" providerId="LiveId" clId="{0092D160-E96F-4E7A-85EE-0570A35094B3}" dt="2023-07-05T12:27:19.125" v="3256" actId="1076"/>
          <ac:picMkLst>
            <pc:docMk/>
            <pc:sldMk cId="1905608281" sldId="518"/>
            <ac:picMk id="11" creationId="{0FC5F0CB-C675-8B69-1E7D-BB9FE67056CB}"/>
          </ac:picMkLst>
        </pc:picChg>
        <pc:picChg chg="add mod">
          <ac:chgData name="Richard Chalk" userId="287f8aa4f4de1d19" providerId="LiveId" clId="{0092D160-E96F-4E7A-85EE-0570A35094B3}" dt="2023-07-05T12:27:23.364" v="3258" actId="1076"/>
          <ac:picMkLst>
            <pc:docMk/>
            <pc:sldMk cId="1905608281" sldId="518"/>
            <ac:picMk id="12" creationId="{95057E6F-2977-8A17-5930-6E369C34C08F}"/>
          </ac:picMkLst>
        </pc:picChg>
        <pc:picChg chg="del">
          <ac:chgData name="Richard Chalk" userId="287f8aa4f4de1d19" providerId="LiveId" clId="{0092D160-E96F-4E7A-85EE-0570A35094B3}" dt="2023-07-05T12:15:37.070" v="2808" actId="478"/>
          <ac:picMkLst>
            <pc:docMk/>
            <pc:sldMk cId="1905608281" sldId="518"/>
            <ac:picMk id="1026" creationId="{2A8C079E-E67A-AA02-F467-278EC680069E}"/>
          </ac:picMkLst>
        </pc:picChg>
        <pc:cxnChg chg="del">
          <ac:chgData name="Richard Chalk" userId="287f8aa4f4de1d19" providerId="LiveId" clId="{0092D160-E96F-4E7A-85EE-0570A35094B3}" dt="2023-07-05T12:15:28.274" v="2805" actId="478"/>
          <ac:cxnSpMkLst>
            <pc:docMk/>
            <pc:sldMk cId="1905608281" sldId="518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4DF91DCC-CDFF-47CD-A274-72C00926AA9D}"/>
    <pc:docChg chg="undo custSel modSld">
      <pc:chgData name="Richard Chalk" userId="287f8aa4f4de1d19" providerId="LiveId" clId="{4DF91DCC-CDFF-47CD-A274-72C00926AA9D}" dt="2023-07-31T09:09:39.661" v="52" actId="20577"/>
      <pc:docMkLst>
        <pc:docMk/>
      </pc:docMkLst>
      <pc:sldChg chg="modSp mod">
        <pc:chgData name="Richard Chalk" userId="287f8aa4f4de1d19" providerId="LiveId" clId="{4DF91DCC-CDFF-47CD-A274-72C00926AA9D}" dt="2023-07-31T09:09:39.661" v="52" actId="20577"/>
        <pc:sldMkLst>
          <pc:docMk/>
          <pc:sldMk cId="2331944968" sldId="530"/>
        </pc:sldMkLst>
        <pc:spChg chg="mod">
          <ac:chgData name="Richard Chalk" userId="287f8aa4f4de1d19" providerId="LiveId" clId="{4DF91DCC-CDFF-47CD-A274-72C00926AA9D}" dt="2023-07-31T09:09:20.322" v="11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4DF91DCC-CDFF-47CD-A274-72C00926AA9D}" dt="2023-07-31T09:09:39.661" v="52" actId="20577"/>
          <ac:spMkLst>
            <pc:docMk/>
            <pc:sldMk cId="2331944968" sldId="530"/>
            <ac:spMk id="658" creationId="{00000000-0000-0000-0000-000000000000}"/>
          </ac:spMkLst>
        </pc:spChg>
      </pc:sldChg>
    </pc:docChg>
  </pc:docChgLst>
  <pc:docChgLst>
    <pc:chgData name="Richard Chalk" userId="287f8aa4f4de1d19" providerId="LiveId" clId="{4C380375-89D9-4F9D-916F-5C7965276F2D}"/>
    <pc:docChg chg="undo custSel addSld delSld modSld sldOrd">
      <pc:chgData name="Richard Chalk" userId="287f8aa4f4de1d19" providerId="LiveId" clId="{4C380375-89D9-4F9D-916F-5C7965276F2D}" dt="2023-08-07T14:37:33.297" v="1535" actId="20577"/>
      <pc:docMkLst>
        <pc:docMk/>
      </pc:docMkLst>
      <pc:sldChg chg="del">
        <pc:chgData name="Richard Chalk" userId="287f8aa4f4de1d19" providerId="LiveId" clId="{4C380375-89D9-4F9D-916F-5C7965276F2D}" dt="2023-08-07T13:58:35.883" v="639" actId="47"/>
        <pc:sldMkLst>
          <pc:docMk/>
          <pc:sldMk cId="1256632380" sldId="265"/>
        </pc:sldMkLst>
      </pc:sldChg>
      <pc:sldChg chg="del">
        <pc:chgData name="Richard Chalk" userId="287f8aa4f4de1d19" providerId="LiveId" clId="{4C380375-89D9-4F9D-916F-5C7965276F2D}" dt="2023-08-07T13:58:35.883" v="639" actId="47"/>
        <pc:sldMkLst>
          <pc:docMk/>
          <pc:sldMk cId="2071777541" sldId="268"/>
        </pc:sldMkLst>
      </pc:sldChg>
      <pc:sldChg chg="del">
        <pc:chgData name="Richard Chalk" userId="287f8aa4f4de1d19" providerId="LiveId" clId="{4C380375-89D9-4F9D-916F-5C7965276F2D}" dt="2023-08-07T13:58:35.883" v="639" actId="47"/>
        <pc:sldMkLst>
          <pc:docMk/>
          <pc:sldMk cId="603092959" sldId="271"/>
        </pc:sldMkLst>
      </pc:sldChg>
      <pc:sldChg chg="modSp mod">
        <pc:chgData name="Richard Chalk" userId="287f8aa4f4de1d19" providerId="LiveId" clId="{4C380375-89D9-4F9D-916F-5C7965276F2D}" dt="2023-08-07T14:37:25.024" v="1528" actId="20577"/>
        <pc:sldMkLst>
          <pc:docMk/>
          <pc:sldMk cId="3213385662" sldId="309"/>
        </pc:sldMkLst>
        <pc:spChg chg="mod">
          <ac:chgData name="Richard Chalk" userId="287f8aa4f4de1d19" providerId="LiveId" clId="{4C380375-89D9-4F9D-916F-5C7965276F2D}" dt="2023-08-07T14:37:25.024" v="1528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4C380375-89D9-4F9D-916F-5C7965276F2D}" dt="2023-08-07T13:58:35.883" v="639" actId="47"/>
        <pc:sldMkLst>
          <pc:docMk/>
          <pc:sldMk cId="2331944968" sldId="530"/>
        </pc:sldMkLst>
      </pc:sldChg>
      <pc:sldChg chg="del">
        <pc:chgData name="Richard Chalk" userId="287f8aa4f4de1d19" providerId="LiveId" clId="{4C380375-89D9-4F9D-916F-5C7965276F2D}" dt="2023-08-07T13:58:35.883" v="639" actId="47"/>
        <pc:sldMkLst>
          <pc:docMk/>
          <pc:sldMk cId="2914032141" sldId="535"/>
        </pc:sldMkLst>
      </pc:sldChg>
      <pc:sldChg chg="del">
        <pc:chgData name="Richard Chalk" userId="287f8aa4f4de1d19" providerId="LiveId" clId="{4C380375-89D9-4F9D-916F-5C7965276F2D}" dt="2023-08-07T13:58:35.883" v="639" actId="47"/>
        <pc:sldMkLst>
          <pc:docMk/>
          <pc:sldMk cId="2521131524" sldId="543"/>
        </pc:sldMkLst>
      </pc:sldChg>
      <pc:sldChg chg="addSp delSp modSp mod ord">
        <pc:chgData name="Richard Chalk" userId="287f8aa4f4de1d19" providerId="LiveId" clId="{4C380375-89D9-4F9D-916F-5C7965276F2D}" dt="2023-08-07T14:26:33.445" v="1491" actId="20577"/>
        <pc:sldMkLst>
          <pc:docMk/>
          <pc:sldMk cId="3960335008" sldId="581"/>
        </pc:sldMkLst>
        <pc:spChg chg="mod">
          <ac:chgData name="Richard Chalk" userId="287f8aa4f4de1d19" providerId="LiveId" clId="{4C380375-89D9-4F9D-916F-5C7965276F2D}" dt="2023-08-07T14:26:33.445" v="1491" actId="20577"/>
          <ac:spMkLst>
            <pc:docMk/>
            <pc:sldMk cId="3960335008" sldId="581"/>
            <ac:spMk id="2" creationId="{2CED0939-2445-F1A3-21AE-0A535344DD5D}"/>
          </ac:spMkLst>
        </pc:spChg>
        <pc:spChg chg="mod">
          <ac:chgData name="Richard Chalk" userId="287f8aa4f4de1d19" providerId="LiveId" clId="{4C380375-89D9-4F9D-916F-5C7965276F2D}" dt="2023-08-07T13:56:04.600" v="619" actId="14100"/>
          <ac:spMkLst>
            <pc:docMk/>
            <pc:sldMk cId="3960335008" sldId="581"/>
            <ac:spMk id="3" creationId="{E3744374-92D3-B3F2-3F1A-3448858F47B5}"/>
          </ac:spMkLst>
        </pc:spChg>
        <pc:spChg chg="mod">
          <ac:chgData name="Richard Chalk" userId="287f8aa4f4de1d19" providerId="LiveId" clId="{4C380375-89D9-4F9D-916F-5C7965276F2D}" dt="2023-08-07T13:47:49.275" v="73" actId="20577"/>
          <ac:spMkLst>
            <pc:docMk/>
            <pc:sldMk cId="3960335008" sldId="581"/>
            <ac:spMk id="7" creationId="{EBD62573-4B50-EAD6-8C7E-C3AE6A9F45B4}"/>
          </ac:spMkLst>
        </pc:spChg>
        <pc:spChg chg="add">
          <ac:chgData name="Richard Chalk" userId="287f8aa4f4de1d19" providerId="LiveId" clId="{4C380375-89D9-4F9D-916F-5C7965276F2D}" dt="2023-08-07T13:58:25.467" v="637" actId="11529"/>
          <ac:spMkLst>
            <pc:docMk/>
            <pc:sldMk cId="3960335008" sldId="581"/>
            <ac:spMk id="8" creationId="{54CB3ED0-AB82-CBBA-E94F-8288B5C89D67}"/>
          </ac:spMkLst>
        </pc:spChg>
        <pc:picChg chg="add mod">
          <ac:chgData name="Richard Chalk" userId="287f8aa4f4de1d19" providerId="LiveId" clId="{4C380375-89D9-4F9D-916F-5C7965276F2D}" dt="2023-08-07T13:58:30.236" v="638" actId="1076"/>
          <ac:picMkLst>
            <pc:docMk/>
            <pc:sldMk cId="3960335008" sldId="581"/>
            <ac:picMk id="5" creationId="{381774EF-001D-83D2-8486-59FCC7DB877C}"/>
          </ac:picMkLst>
        </pc:picChg>
        <pc:picChg chg="del">
          <ac:chgData name="Richard Chalk" userId="287f8aa4f4de1d19" providerId="LiveId" clId="{4C380375-89D9-4F9D-916F-5C7965276F2D}" dt="2023-08-07T13:47:53.490" v="75" actId="478"/>
          <ac:picMkLst>
            <pc:docMk/>
            <pc:sldMk cId="3960335008" sldId="581"/>
            <ac:picMk id="9" creationId="{C1C9E6DC-9589-D3E2-ED44-EE6E3D307849}"/>
          </ac:picMkLst>
        </pc:picChg>
        <pc:picChg chg="del">
          <ac:chgData name="Richard Chalk" userId="287f8aa4f4de1d19" providerId="LiveId" clId="{4C380375-89D9-4F9D-916F-5C7965276F2D}" dt="2023-08-07T13:47:51.761" v="74" actId="478"/>
          <ac:picMkLst>
            <pc:docMk/>
            <pc:sldMk cId="3960335008" sldId="581"/>
            <ac:picMk id="16" creationId="{5D8FE8A0-A188-63BC-2256-0242F865CB47}"/>
          </ac:picMkLst>
        </pc:picChg>
        <pc:picChg chg="add mod">
          <ac:chgData name="Richard Chalk" userId="287f8aa4f4de1d19" providerId="LiveId" clId="{4C380375-89D9-4F9D-916F-5C7965276F2D}" dt="2023-08-07T13:57:41.419" v="627" actId="14100"/>
          <ac:picMkLst>
            <pc:docMk/>
            <pc:sldMk cId="3960335008" sldId="581"/>
            <ac:picMk id="1026" creationId="{75CE8E01-0F43-1E13-AE7E-F32059F55AB9}"/>
          </ac:picMkLst>
        </pc:picChg>
        <pc:picChg chg="add del">
          <ac:chgData name="Richard Chalk" userId="287f8aa4f4de1d19" providerId="LiveId" clId="{4C380375-89D9-4F9D-916F-5C7965276F2D}" dt="2023-08-07T13:57:56.975" v="629" actId="478"/>
          <ac:picMkLst>
            <pc:docMk/>
            <pc:sldMk cId="3960335008" sldId="581"/>
            <ac:picMk id="1028" creationId="{9951A73B-2382-0145-DC76-9933B36AD481}"/>
          </ac:picMkLst>
        </pc:picChg>
        <pc:picChg chg="add del">
          <ac:chgData name="Richard Chalk" userId="287f8aa4f4de1d19" providerId="LiveId" clId="{4C380375-89D9-4F9D-916F-5C7965276F2D}" dt="2023-08-07T13:58:02.805" v="631" actId="478"/>
          <ac:picMkLst>
            <pc:docMk/>
            <pc:sldMk cId="3960335008" sldId="581"/>
            <ac:picMk id="1030" creationId="{D8A07907-D5BC-A69B-50D4-6A607F2BCC2B}"/>
          </ac:picMkLst>
        </pc:picChg>
        <pc:picChg chg="add mod">
          <ac:chgData name="Richard Chalk" userId="287f8aa4f4de1d19" providerId="LiveId" clId="{4C380375-89D9-4F9D-916F-5C7965276F2D}" dt="2023-08-07T13:58:16.776" v="636" actId="1035"/>
          <ac:picMkLst>
            <pc:docMk/>
            <pc:sldMk cId="3960335008" sldId="581"/>
            <ac:picMk id="1032" creationId="{D91B27F4-ACEE-F020-07BE-CC499C22BCCD}"/>
          </ac:picMkLst>
        </pc:picChg>
      </pc:sldChg>
      <pc:sldChg chg="del">
        <pc:chgData name="Richard Chalk" userId="287f8aa4f4de1d19" providerId="LiveId" clId="{4C380375-89D9-4F9D-916F-5C7965276F2D}" dt="2023-08-07T13:58:35.883" v="639" actId="47"/>
        <pc:sldMkLst>
          <pc:docMk/>
          <pc:sldMk cId="296006601" sldId="582"/>
        </pc:sldMkLst>
      </pc:sldChg>
      <pc:sldChg chg="del">
        <pc:chgData name="Richard Chalk" userId="287f8aa4f4de1d19" providerId="LiveId" clId="{4C380375-89D9-4F9D-916F-5C7965276F2D}" dt="2023-08-07T13:58:35.883" v="639" actId="47"/>
        <pc:sldMkLst>
          <pc:docMk/>
          <pc:sldMk cId="0" sldId="583"/>
        </pc:sldMkLst>
      </pc:sldChg>
      <pc:sldChg chg="del">
        <pc:chgData name="Richard Chalk" userId="287f8aa4f4de1d19" providerId="LiveId" clId="{4C380375-89D9-4F9D-916F-5C7965276F2D}" dt="2023-08-07T13:58:35.883" v="639" actId="47"/>
        <pc:sldMkLst>
          <pc:docMk/>
          <pc:sldMk cId="3691661638" sldId="584"/>
        </pc:sldMkLst>
      </pc:sldChg>
      <pc:sldChg chg="addSp delSp modSp mod">
        <pc:chgData name="Richard Chalk" userId="287f8aa4f4de1d19" providerId="LiveId" clId="{4C380375-89D9-4F9D-916F-5C7965276F2D}" dt="2023-08-07T14:37:33.297" v="1535" actId="20577"/>
        <pc:sldMkLst>
          <pc:docMk/>
          <pc:sldMk cId="3917314510" sldId="585"/>
        </pc:sldMkLst>
        <pc:spChg chg="mod">
          <ac:chgData name="Richard Chalk" userId="287f8aa4f4de1d19" providerId="LiveId" clId="{4C380375-89D9-4F9D-916F-5C7965276F2D}" dt="2023-08-07T14:02:27.035" v="680" actId="6549"/>
          <ac:spMkLst>
            <pc:docMk/>
            <pc:sldMk cId="3917314510" sldId="585"/>
            <ac:spMk id="2" creationId="{2CED0939-2445-F1A3-21AE-0A535344DD5D}"/>
          </ac:spMkLst>
        </pc:spChg>
        <pc:spChg chg="mod">
          <ac:chgData name="Richard Chalk" userId="287f8aa4f4de1d19" providerId="LiveId" clId="{4C380375-89D9-4F9D-916F-5C7965276F2D}" dt="2023-08-07T14:37:33.297" v="1535" actId="20577"/>
          <ac:spMkLst>
            <pc:docMk/>
            <pc:sldMk cId="3917314510" sldId="585"/>
            <ac:spMk id="7" creationId="{EBD62573-4B50-EAD6-8C7E-C3AE6A9F45B4}"/>
          </ac:spMkLst>
        </pc:spChg>
        <pc:spChg chg="mod">
          <ac:chgData name="Richard Chalk" userId="287f8aa4f4de1d19" providerId="LiveId" clId="{4C380375-89D9-4F9D-916F-5C7965276F2D}" dt="2023-08-07T14:17:05.233" v="1306" actId="113"/>
          <ac:spMkLst>
            <pc:docMk/>
            <pc:sldMk cId="3917314510" sldId="585"/>
            <ac:spMk id="19" creationId="{A1CDD07D-4828-A3B6-DA91-EC37B83E0F59}"/>
          </ac:spMkLst>
        </pc:spChg>
        <pc:picChg chg="del">
          <ac:chgData name="Richard Chalk" userId="287f8aa4f4de1d19" providerId="LiveId" clId="{4C380375-89D9-4F9D-916F-5C7965276F2D}" dt="2023-08-07T14:04:37.067" v="831" actId="478"/>
          <ac:picMkLst>
            <pc:docMk/>
            <pc:sldMk cId="3917314510" sldId="585"/>
            <ac:picMk id="4" creationId="{81ECE310-6330-DB05-A1DE-8D223EA89894}"/>
          </ac:picMkLst>
        </pc:picChg>
        <pc:picChg chg="mod">
          <ac:chgData name="Richard Chalk" userId="287f8aa4f4de1d19" providerId="LiveId" clId="{4C380375-89D9-4F9D-916F-5C7965276F2D}" dt="2023-08-07T14:02:37.410" v="698" actId="1035"/>
          <ac:picMkLst>
            <pc:docMk/>
            <pc:sldMk cId="3917314510" sldId="585"/>
            <ac:picMk id="5" creationId="{5D1D7D3F-F5A8-D9D1-5793-78A2CD96540B}"/>
          </ac:picMkLst>
        </pc:picChg>
        <pc:picChg chg="del">
          <ac:chgData name="Richard Chalk" userId="287f8aa4f4de1d19" providerId="LiveId" clId="{4C380375-89D9-4F9D-916F-5C7965276F2D}" dt="2023-08-07T14:04:18.396" v="830" actId="478"/>
          <ac:picMkLst>
            <pc:docMk/>
            <pc:sldMk cId="3917314510" sldId="585"/>
            <ac:picMk id="8" creationId="{FA410478-A320-65B4-4353-FDD13BB1C84B}"/>
          </ac:picMkLst>
        </pc:picChg>
        <pc:picChg chg="del">
          <ac:chgData name="Richard Chalk" userId="287f8aa4f4de1d19" providerId="LiveId" clId="{4C380375-89D9-4F9D-916F-5C7965276F2D}" dt="2023-08-07T14:04:17.672" v="829" actId="478"/>
          <ac:picMkLst>
            <pc:docMk/>
            <pc:sldMk cId="3917314510" sldId="585"/>
            <ac:picMk id="10" creationId="{A905C87E-2F12-706B-9229-9B558731F439}"/>
          </ac:picMkLst>
        </pc:picChg>
        <pc:picChg chg="mod">
          <ac:chgData name="Richard Chalk" userId="287f8aa4f4de1d19" providerId="LiveId" clId="{4C380375-89D9-4F9D-916F-5C7965276F2D}" dt="2023-08-07T14:05:31.788" v="905" actId="1036"/>
          <ac:picMkLst>
            <pc:docMk/>
            <pc:sldMk cId="3917314510" sldId="585"/>
            <ac:picMk id="11" creationId="{047A792E-1071-A23C-7CD2-9AAE1715A4FE}"/>
          </ac:picMkLst>
        </pc:picChg>
        <pc:picChg chg="mod">
          <ac:chgData name="Richard Chalk" userId="287f8aa4f4de1d19" providerId="LiveId" clId="{4C380375-89D9-4F9D-916F-5C7965276F2D}" dt="2023-08-07T14:03:58.868" v="791" actId="1036"/>
          <ac:picMkLst>
            <pc:docMk/>
            <pc:sldMk cId="3917314510" sldId="585"/>
            <ac:picMk id="12" creationId="{523B3C77-5CBA-EE3E-ACDE-76549D0CBDA6}"/>
          </ac:picMkLst>
        </pc:picChg>
        <pc:picChg chg="mod">
          <ac:chgData name="Richard Chalk" userId="287f8aa4f4de1d19" providerId="LiveId" clId="{4C380375-89D9-4F9D-916F-5C7965276F2D}" dt="2023-08-07T14:05:45.947" v="981" actId="1036"/>
          <ac:picMkLst>
            <pc:docMk/>
            <pc:sldMk cId="3917314510" sldId="585"/>
            <ac:picMk id="13" creationId="{C4B159E2-6DBD-AA13-0965-8092EB038787}"/>
          </ac:picMkLst>
        </pc:picChg>
        <pc:picChg chg="del">
          <ac:chgData name="Richard Chalk" userId="287f8aa4f4de1d19" providerId="LiveId" clId="{4C380375-89D9-4F9D-916F-5C7965276F2D}" dt="2023-08-07T14:03:53.795" v="754" actId="478"/>
          <ac:picMkLst>
            <pc:docMk/>
            <pc:sldMk cId="3917314510" sldId="585"/>
            <ac:picMk id="16" creationId="{CD0F8038-968C-AB27-7EB2-0F4A22E2200B}"/>
          </ac:picMkLst>
        </pc:picChg>
        <pc:picChg chg="add mod">
          <ac:chgData name="Richard Chalk" userId="287f8aa4f4de1d19" providerId="LiveId" clId="{4C380375-89D9-4F9D-916F-5C7965276F2D}" dt="2023-08-07T14:04:55.641" v="836" actId="1076"/>
          <ac:picMkLst>
            <pc:docMk/>
            <pc:sldMk cId="3917314510" sldId="585"/>
            <ac:picMk id="2050" creationId="{F6BCFC5F-644B-9A82-68C7-EAEA2218EEBC}"/>
          </ac:picMkLst>
        </pc:picChg>
        <pc:picChg chg="add mod">
          <ac:chgData name="Richard Chalk" userId="287f8aa4f4de1d19" providerId="LiveId" clId="{4C380375-89D9-4F9D-916F-5C7965276F2D}" dt="2023-08-07T14:05:25.356" v="878" actId="1037"/>
          <ac:picMkLst>
            <pc:docMk/>
            <pc:sldMk cId="3917314510" sldId="585"/>
            <ac:picMk id="2052" creationId="{D2C6965A-27DD-860D-0591-5A096A02C5A9}"/>
          </ac:picMkLst>
        </pc:picChg>
        <pc:picChg chg="add mod">
          <ac:chgData name="Richard Chalk" userId="287f8aa4f4de1d19" providerId="LiveId" clId="{4C380375-89D9-4F9D-916F-5C7965276F2D}" dt="2023-08-07T14:14:08.329" v="1304" actId="1076"/>
          <ac:picMkLst>
            <pc:docMk/>
            <pc:sldMk cId="3917314510" sldId="585"/>
            <ac:picMk id="2054" creationId="{007D1F9A-77CC-C03F-BBBD-CDEB51A04736}"/>
          </ac:picMkLst>
        </pc:picChg>
      </pc:sldChg>
      <pc:sldChg chg="delSp modSp mod">
        <pc:chgData name="Richard Chalk" userId="287f8aa4f4de1d19" providerId="LiveId" clId="{4C380375-89D9-4F9D-916F-5C7965276F2D}" dt="2023-08-07T14:18:40.269" v="1349" actId="20577"/>
        <pc:sldMkLst>
          <pc:docMk/>
          <pc:sldMk cId="4098029754" sldId="587"/>
        </pc:sldMkLst>
        <pc:spChg chg="mod">
          <ac:chgData name="Richard Chalk" userId="287f8aa4f4de1d19" providerId="LiveId" clId="{4C380375-89D9-4F9D-916F-5C7965276F2D}" dt="2023-08-07T14:18:40.269" v="1349" actId="20577"/>
          <ac:spMkLst>
            <pc:docMk/>
            <pc:sldMk cId="4098029754" sldId="587"/>
            <ac:spMk id="118" creationId="{00000000-0000-0000-0000-000000000000}"/>
          </ac:spMkLst>
        </pc:spChg>
        <pc:picChg chg="del">
          <ac:chgData name="Richard Chalk" userId="287f8aa4f4de1d19" providerId="LiveId" clId="{4C380375-89D9-4F9D-916F-5C7965276F2D}" dt="2023-08-07T13:58:43.929" v="640" actId="478"/>
          <ac:picMkLst>
            <pc:docMk/>
            <pc:sldMk cId="4098029754" sldId="587"/>
            <ac:picMk id="2" creationId="{6F326383-D519-AF7B-0ABE-315D048B1A7C}"/>
          </ac:picMkLst>
        </pc:picChg>
      </pc:sldChg>
      <pc:sldChg chg="del">
        <pc:chgData name="Richard Chalk" userId="287f8aa4f4de1d19" providerId="LiveId" clId="{4C380375-89D9-4F9D-916F-5C7965276F2D}" dt="2023-08-07T14:26:12.870" v="1480" actId="47"/>
        <pc:sldMkLst>
          <pc:docMk/>
          <pc:sldMk cId="3804663579" sldId="588"/>
        </pc:sldMkLst>
      </pc:sldChg>
      <pc:sldChg chg="del">
        <pc:chgData name="Richard Chalk" userId="287f8aa4f4de1d19" providerId="LiveId" clId="{4C380375-89D9-4F9D-916F-5C7965276F2D}" dt="2023-08-07T14:26:12.870" v="1480" actId="47"/>
        <pc:sldMkLst>
          <pc:docMk/>
          <pc:sldMk cId="1424244626" sldId="589"/>
        </pc:sldMkLst>
      </pc:sldChg>
      <pc:sldChg chg="del">
        <pc:chgData name="Richard Chalk" userId="287f8aa4f4de1d19" providerId="LiveId" clId="{4C380375-89D9-4F9D-916F-5C7965276F2D}" dt="2023-08-07T14:26:12.870" v="1480" actId="47"/>
        <pc:sldMkLst>
          <pc:docMk/>
          <pc:sldMk cId="3520058754" sldId="590"/>
        </pc:sldMkLst>
      </pc:sldChg>
      <pc:sldChg chg="del">
        <pc:chgData name="Richard Chalk" userId="287f8aa4f4de1d19" providerId="LiveId" clId="{4C380375-89D9-4F9D-916F-5C7965276F2D}" dt="2023-08-07T14:26:12.870" v="1480" actId="47"/>
        <pc:sldMkLst>
          <pc:docMk/>
          <pc:sldMk cId="2355879100" sldId="591"/>
        </pc:sldMkLst>
      </pc:sldChg>
      <pc:sldChg chg="del">
        <pc:chgData name="Richard Chalk" userId="287f8aa4f4de1d19" providerId="LiveId" clId="{4C380375-89D9-4F9D-916F-5C7965276F2D}" dt="2023-08-07T14:26:12.870" v="1480" actId="47"/>
        <pc:sldMkLst>
          <pc:docMk/>
          <pc:sldMk cId="47719131" sldId="592"/>
        </pc:sldMkLst>
      </pc:sldChg>
      <pc:sldChg chg="del">
        <pc:chgData name="Richard Chalk" userId="287f8aa4f4de1d19" providerId="LiveId" clId="{4C380375-89D9-4F9D-916F-5C7965276F2D}" dt="2023-08-07T14:26:12.870" v="1480" actId="47"/>
        <pc:sldMkLst>
          <pc:docMk/>
          <pc:sldMk cId="3619735569" sldId="593"/>
        </pc:sldMkLst>
      </pc:sldChg>
      <pc:sldChg chg="del">
        <pc:chgData name="Richard Chalk" userId="287f8aa4f4de1d19" providerId="LiveId" clId="{4C380375-89D9-4F9D-916F-5C7965276F2D}" dt="2023-08-07T14:26:12.870" v="1480" actId="47"/>
        <pc:sldMkLst>
          <pc:docMk/>
          <pc:sldMk cId="461900503" sldId="594"/>
        </pc:sldMkLst>
      </pc:sldChg>
      <pc:sldChg chg="del">
        <pc:chgData name="Richard Chalk" userId="287f8aa4f4de1d19" providerId="LiveId" clId="{4C380375-89D9-4F9D-916F-5C7965276F2D}" dt="2023-08-07T14:26:12.870" v="1480" actId="47"/>
        <pc:sldMkLst>
          <pc:docMk/>
          <pc:sldMk cId="867652257" sldId="596"/>
        </pc:sldMkLst>
      </pc:sldChg>
      <pc:sldChg chg="addSp delSp modSp add mod">
        <pc:chgData name="Richard Chalk" userId="287f8aa4f4de1d19" providerId="LiveId" clId="{4C380375-89D9-4F9D-916F-5C7965276F2D}" dt="2023-08-07T14:17:50.597" v="1343" actId="1037"/>
        <pc:sldMkLst>
          <pc:docMk/>
          <pc:sldMk cId="2399241120" sldId="597"/>
        </pc:sldMkLst>
        <pc:spChg chg="mod">
          <ac:chgData name="Richard Chalk" userId="287f8aa4f4de1d19" providerId="LiveId" clId="{4C380375-89D9-4F9D-916F-5C7965276F2D}" dt="2023-08-07T14:08:24.921" v="1090" actId="14100"/>
          <ac:spMkLst>
            <pc:docMk/>
            <pc:sldMk cId="2399241120" sldId="597"/>
            <ac:spMk id="2" creationId="{2CED0939-2445-F1A3-21AE-0A535344DD5D}"/>
          </ac:spMkLst>
        </pc:spChg>
        <pc:spChg chg="add mod">
          <ac:chgData name="Richard Chalk" userId="287f8aa4f4de1d19" providerId="LiveId" clId="{4C380375-89D9-4F9D-916F-5C7965276F2D}" dt="2023-08-07T14:17:50.597" v="1343" actId="1037"/>
          <ac:spMkLst>
            <pc:docMk/>
            <pc:sldMk cId="2399241120" sldId="597"/>
            <ac:spMk id="3" creationId="{5CDBD124-CB66-EEAA-0703-7606DCC1790F}"/>
          </ac:spMkLst>
        </pc:spChg>
        <pc:spChg chg="mod">
          <ac:chgData name="Richard Chalk" userId="287f8aa4f4de1d19" providerId="LiveId" clId="{4C380375-89D9-4F9D-916F-5C7965276F2D}" dt="2023-08-07T14:17:20.459" v="1309" actId="20577"/>
          <ac:spMkLst>
            <pc:docMk/>
            <pc:sldMk cId="2399241120" sldId="597"/>
            <ac:spMk id="19" creationId="{A1CDD07D-4828-A3B6-DA91-EC37B83E0F59}"/>
          </ac:spMkLst>
        </pc:spChg>
        <pc:picChg chg="add mod">
          <ac:chgData name="Richard Chalk" userId="287f8aa4f4de1d19" providerId="LiveId" clId="{4C380375-89D9-4F9D-916F-5C7965276F2D}" dt="2023-08-07T14:17:50.597" v="1343" actId="1037"/>
          <ac:picMkLst>
            <pc:docMk/>
            <pc:sldMk cId="2399241120" sldId="597"/>
            <ac:picMk id="4" creationId="{EF32CBF3-3DCC-ECE5-EEFA-6159DB9509DE}"/>
          </ac:picMkLst>
        </pc:picChg>
        <pc:picChg chg="del">
          <ac:chgData name="Richard Chalk" userId="287f8aa4f4de1d19" providerId="LiveId" clId="{4C380375-89D9-4F9D-916F-5C7965276F2D}" dt="2023-08-07T14:07:00.902" v="1001" actId="478"/>
          <ac:picMkLst>
            <pc:docMk/>
            <pc:sldMk cId="2399241120" sldId="597"/>
            <ac:picMk id="5" creationId="{5D1D7D3F-F5A8-D9D1-5793-78A2CD96540B}"/>
          </ac:picMkLst>
        </pc:picChg>
        <pc:picChg chg="add mod">
          <ac:chgData name="Richard Chalk" userId="287f8aa4f4de1d19" providerId="LiveId" clId="{4C380375-89D9-4F9D-916F-5C7965276F2D}" dt="2023-08-07T14:14:10.268" v="1305"/>
          <ac:picMkLst>
            <pc:docMk/>
            <pc:sldMk cId="2399241120" sldId="597"/>
            <ac:picMk id="8" creationId="{25BB3EE9-82D1-DE2E-F8FE-35503C97FE0E}"/>
          </ac:picMkLst>
        </pc:picChg>
        <pc:picChg chg="add mod">
          <ac:chgData name="Richard Chalk" userId="287f8aa4f4de1d19" providerId="LiveId" clId="{4C380375-89D9-4F9D-916F-5C7965276F2D}" dt="2023-08-07T14:17:45.660" v="1311" actId="1076"/>
          <ac:picMkLst>
            <pc:docMk/>
            <pc:sldMk cId="2399241120" sldId="597"/>
            <ac:picMk id="9" creationId="{4809756F-5705-2606-E8D9-4F24E3B2E51E}"/>
          </ac:picMkLst>
        </pc:picChg>
        <pc:picChg chg="mod">
          <ac:chgData name="Richard Chalk" userId="287f8aa4f4de1d19" providerId="LiveId" clId="{4C380375-89D9-4F9D-916F-5C7965276F2D}" dt="2023-08-07T14:10:00.139" v="1136" actId="1035"/>
          <ac:picMkLst>
            <pc:docMk/>
            <pc:sldMk cId="2399241120" sldId="597"/>
            <ac:picMk id="11" creationId="{047A792E-1071-A23C-7CD2-9AAE1715A4FE}"/>
          </ac:picMkLst>
        </pc:picChg>
        <pc:picChg chg="del">
          <ac:chgData name="Richard Chalk" userId="287f8aa4f4de1d19" providerId="LiveId" clId="{4C380375-89D9-4F9D-916F-5C7965276F2D}" dt="2023-08-07T14:12:57.670" v="1268" actId="478"/>
          <ac:picMkLst>
            <pc:docMk/>
            <pc:sldMk cId="2399241120" sldId="597"/>
            <ac:picMk id="12" creationId="{523B3C77-5CBA-EE3E-ACDE-76549D0CBDA6}"/>
          </ac:picMkLst>
        </pc:picChg>
        <pc:picChg chg="mod">
          <ac:chgData name="Richard Chalk" userId="287f8aa4f4de1d19" providerId="LiveId" clId="{4C380375-89D9-4F9D-916F-5C7965276F2D}" dt="2023-08-07T14:13:20.607" v="1293" actId="1036"/>
          <ac:picMkLst>
            <pc:docMk/>
            <pc:sldMk cId="2399241120" sldId="597"/>
            <ac:picMk id="13" creationId="{C4B159E2-6DBD-AA13-0965-8092EB038787}"/>
          </ac:picMkLst>
        </pc:picChg>
        <pc:picChg chg="mod">
          <ac:chgData name="Richard Chalk" userId="287f8aa4f4de1d19" providerId="LiveId" clId="{4C380375-89D9-4F9D-916F-5C7965276F2D}" dt="2023-08-07T14:07:39.585" v="1056" actId="1036"/>
          <ac:picMkLst>
            <pc:docMk/>
            <pc:sldMk cId="2399241120" sldId="597"/>
            <ac:picMk id="2050" creationId="{F6BCFC5F-644B-9A82-68C7-EAEA2218EEBC}"/>
          </ac:picMkLst>
        </pc:picChg>
        <pc:picChg chg="mod">
          <ac:chgData name="Richard Chalk" userId="287f8aa4f4de1d19" providerId="LiveId" clId="{4C380375-89D9-4F9D-916F-5C7965276F2D}" dt="2023-08-07T14:07:51.759" v="1085" actId="1035"/>
          <ac:picMkLst>
            <pc:docMk/>
            <pc:sldMk cId="2399241120" sldId="597"/>
            <ac:picMk id="2052" creationId="{D2C6965A-27DD-860D-0591-5A096A02C5A9}"/>
          </ac:picMkLst>
        </pc:picChg>
        <pc:picChg chg="add mod">
          <ac:chgData name="Richard Chalk" userId="287f8aa4f4de1d19" providerId="LiveId" clId="{4C380375-89D9-4F9D-916F-5C7965276F2D}" dt="2023-08-07T14:10:56.835" v="1180" actId="1037"/>
          <ac:picMkLst>
            <pc:docMk/>
            <pc:sldMk cId="2399241120" sldId="597"/>
            <ac:picMk id="3074" creationId="{05FE2F01-5417-E97D-6CB0-22A6B664A009}"/>
          </ac:picMkLst>
        </pc:picChg>
        <pc:picChg chg="add mod">
          <ac:chgData name="Richard Chalk" userId="287f8aa4f4de1d19" providerId="LiveId" clId="{4C380375-89D9-4F9D-916F-5C7965276F2D}" dt="2023-08-07T14:12:22.177" v="1216" actId="1036"/>
          <ac:picMkLst>
            <pc:docMk/>
            <pc:sldMk cId="2399241120" sldId="597"/>
            <ac:picMk id="3076" creationId="{8B1BC7F9-53B5-E8A7-6A91-33834DBB656F}"/>
          </ac:picMkLst>
        </pc:picChg>
      </pc:sldChg>
      <pc:sldChg chg="new del">
        <pc:chgData name="Richard Chalk" userId="287f8aa4f4de1d19" providerId="LiveId" clId="{4C380375-89D9-4F9D-916F-5C7965276F2D}" dt="2023-08-07T13:58:35.883" v="639" actId="47"/>
        <pc:sldMkLst>
          <pc:docMk/>
          <pc:sldMk cId="3789463129" sldId="597"/>
        </pc:sldMkLst>
      </pc:sldChg>
      <pc:sldChg chg="addSp modSp new del">
        <pc:chgData name="Richard Chalk" userId="287f8aa4f4de1d19" providerId="LiveId" clId="{4C380375-89D9-4F9D-916F-5C7965276F2D}" dt="2023-08-07T14:26:12.870" v="1480" actId="47"/>
        <pc:sldMkLst>
          <pc:docMk/>
          <pc:sldMk cId="2893664131" sldId="598"/>
        </pc:sldMkLst>
        <pc:picChg chg="add mod">
          <ac:chgData name="Richard Chalk" userId="287f8aa4f4de1d19" providerId="LiveId" clId="{4C380375-89D9-4F9D-916F-5C7965276F2D}" dt="2023-08-07T14:21:51.644" v="1401" actId="1076"/>
          <ac:picMkLst>
            <pc:docMk/>
            <pc:sldMk cId="2893664131" sldId="598"/>
            <ac:picMk id="4" creationId="{EF74C2D6-7D1F-5F2F-114D-21CF311D04B2}"/>
          </ac:picMkLst>
        </pc:picChg>
      </pc:sldChg>
      <pc:sldChg chg="modSp add mod">
        <pc:chgData name="Richard Chalk" userId="287f8aa4f4de1d19" providerId="LiveId" clId="{4C380375-89D9-4F9D-916F-5C7965276F2D}" dt="2023-08-07T14:18:49.170" v="1357" actId="20577"/>
        <pc:sldMkLst>
          <pc:docMk/>
          <pc:sldMk cId="3423258746" sldId="599"/>
        </pc:sldMkLst>
        <pc:spChg chg="mod">
          <ac:chgData name="Richard Chalk" userId="287f8aa4f4de1d19" providerId="LiveId" clId="{4C380375-89D9-4F9D-916F-5C7965276F2D}" dt="2023-08-07T14:18:49.170" v="1357" actId="20577"/>
          <ac:spMkLst>
            <pc:docMk/>
            <pc:sldMk cId="3423258746" sldId="599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4C380375-89D9-4F9D-916F-5C7965276F2D}" dt="2023-08-07T14:28:07.152" v="1496" actId="167"/>
        <pc:sldMkLst>
          <pc:docMk/>
          <pc:sldMk cId="3890291363" sldId="600"/>
        </pc:sldMkLst>
        <pc:spChg chg="mod">
          <ac:chgData name="Richard Chalk" userId="287f8aa4f4de1d19" providerId="LiveId" clId="{4C380375-89D9-4F9D-916F-5C7965276F2D}" dt="2023-08-07T14:19:14.003" v="1366"/>
          <ac:spMkLst>
            <pc:docMk/>
            <pc:sldMk cId="3890291363" sldId="600"/>
            <ac:spMk id="7" creationId="{EBD62573-4B50-EAD6-8C7E-C3AE6A9F45B4}"/>
          </ac:spMkLst>
        </pc:spChg>
        <pc:spChg chg="mod">
          <ac:chgData name="Richard Chalk" userId="287f8aa4f4de1d19" providerId="LiveId" clId="{4C380375-89D9-4F9D-916F-5C7965276F2D}" dt="2023-08-07T14:22:28.534" v="1417" actId="14100"/>
          <ac:spMkLst>
            <pc:docMk/>
            <pc:sldMk cId="3890291363" sldId="600"/>
            <ac:spMk id="19" creationId="{A1CDD07D-4828-A3B6-DA91-EC37B83E0F59}"/>
          </ac:spMkLst>
        </pc:spChg>
        <pc:picChg chg="add del">
          <ac:chgData name="Richard Chalk" userId="287f8aa4f4de1d19" providerId="LiveId" clId="{4C380375-89D9-4F9D-916F-5C7965276F2D}" dt="2023-08-07T14:22:09.538" v="1403" actId="478"/>
          <ac:picMkLst>
            <pc:docMk/>
            <pc:sldMk cId="3890291363" sldId="600"/>
            <ac:picMk id="4" creationId="{B31DABF4-96F2-72CA-26A7-6322A20BABDD}"/>
          </ac:picMkLst>
        </pc:picChg>
        <pc:picChg chg="del">
          <ac:chgData name="Richard Chalk" userId="287f8aa4f4de1d19" providerId="LiveId" clId="{4C380375-89D9-4F9D-916F-5C7965276F2D}" dt="2023-08-07T14:27:57.292" v="1492" actId="478"/>
          <ac:picMkLst>
            <pc:docMk/>
            <pc:sldMk cId="3890291363" sldId="600"/>
            <ac:picMk id="5" creationId="{5D1D7D3F-F5A8-D9D1-5793-78A2CD96540B}"/>
          </ac:picMkLst>
        </pc:picChg>
        <pc:picChg chg="add mod">
          <ac:chgData name="Richard Chalk" userId="287f8aa4f4de1d19" providerId="LiveId" clId="{4C380375-89D9-4F9D-916F-5C7965276F2D}" dt="2023-08-07T14:22:18.429" v="1406" actId="1076"/>
          <ac:picMkLst>
            <pc:docMk/>
            <pc:sldMk cId="3890291363" sldId="600"/>
            <ac:picMk id="9" creationId="{59FE660E-DDD4-EA08-DDC1-14D9F279F1C8}"/>
          </ac:picMkLst>
        </pc:picChg>
        <pc:picChg chg="del">
          <ac:chgData name="Richard Chalk" userId="287f8aa4f4de1d19" providerId="LiveId" clId="{4C380375-89D9-4F9D-916F-5C7965276F2D}" dt="2023-08-07T14:19:37.319" v="1370" actId="478"/>
          <ac:picMkLst>
            <pc:docMk/>
            <pc:sldMk cId="3890291363" sldId="600"/>
            <ac:picMk id="11" creationId="{047A792E-1071-A23C-7CD2-9AAE1715A4FE}"/>
          </ac:picMkLst>
        </pc:picChg>
        <pc:picChg chg="del">
          <ac:chgData name="Richard Chalk" userId="287f8aa4f4de1d19" providerId="LiveId" clId="{4C380375-89D9-4F9D-916F-5C7965276F2D}" dt="2023-08-07T14:20:00.959" v="1374" actId="478"/>
          <ac:picMkLst>
            <pc:docMk/>
            <pc:sldMk cId="3890291363" sldId="600"/>
            <ac:picMk id="12" creationId="{523B3C77-5CBA-EE3E-ACDE-76549D0CBDA6}"/>
          </ac:picMkLst>
        </pc:picChg>
        <pc:picChg chg="del">
          <ac:chgData name="Richard Chalk" userId="287f8aa4f4de1d19" providerId="LiveId" clId="{4C380375-89D9-4F9D-916F-5C7965276F2D}" dt="2023-08-07T14:20:02.074" v="1375" actId="478"/>
          <ac:picMkLst>
            <pc:docMk/>
            <pc:sldMk cId="3890291363" sldId="600"/>
            <ac:picMk id="13" creationId="{C4B159E2-6DBD-AA13-0965-8092EB038787}"/>
          </ac:picMkLst>
        </pc:picChg>
        <pc:picChg chg="del">
          <ac:chgData name="Richard Chalk" userId="287f8aa4f4de1d19" providerId="LiveId" clId="{4C380375-89D9-4F9D-916F-5C7965276F2D}" dt="2023-08-07T14:19:31.738" v="1368" actId="478"/>
          <ac:picMkLst>
            <pc:docMk/>
            <pc:sldMk cId="3890291363" sldId="600"/>
            <ac:picMk id="2050" creationId="{F6BCFC5F-644B-9A82-68C7-EAEA2218EEBC}"/>
          </ac:picMkLst>
        </pc:picChg>
        <pc:picChg chg="del">
          <ac:chgData name="Richard Chalk" userId="287f8aa4f4de1d19" providerId="LiveId" clId="{4C380375-89D9-4F9D-916F-5C7965276F2D}" dt="2023-08-07T14:19:33.153" v="1369" actId="478"/>
          <ac:picMkLst>
            <pc:docMk/>
            <pc:sldMk cId="3890291363" sldId="600"/>
            <ac:picMk id="2052" creationId="{D2C6965A-27DD-860D-0591-5A096A02C5A9}"/>
          </ac:picMkLst>
        </pc:picChg>
        <pc:picChg chg="del">
          <ac:chgData name="Richard Chalk" userId="287f8aa4f4de1d19" providerId="LiveId" clId="{4C380375-89D9-4F9D-916F-5C7965276F2D}" dt="2023-08-07T14:20:53.379" v="1376" actId="478"/>
          <ac:picMkLst>
            <pc:docMk/>
            <pc:sldMk cId="3890291363" sldId="600"/>
            <ac:picMk id="2054" creationId="{007D1F9A-77CC-C03F-BBBD-CDEB51A04736}"/>
          </ac:picMkLst>
        </pc:picChg>
        <pc:picChg chg="add mod">
          <ac:chgData name="Richard Chalk" userId="287f8aa4f4de1d19" providerId="LiveId" clId="{4C380375-89D9-4F9D-916F-5C7965276F2D}" dt="2023-08-07T14:21:05.703" v="1396" actId="1037"/>
          <ac:picMkLst>
            <pc:docMk/>
            <pc:sldMk cId="3890291363" sldId="600"/>
            <ac:picMk id="4098" creationId="{B3F182DA-B5BB-9824-34C8-DD879D358157}"/>
          </ac:picMkLst>
        </pc:picChg>
        <pc:picChg chg="add del mod">
          <ac:chgData name="Richard Chalk" userId="287f8aa4f4de1d19" providerId="LiveId" clId="{4C380375-89D9-4F9D-916F-5C7965276F2D}" dt="2023-08-07T14:21:48.008" v="1399" actId="21"/>
          <ac:picMkLst>
            <pc:docMk/>
            <pc:sldMk cId="3890291363" sldId="600"/>
            <ac:picMk id="4100" creationId="{B924D4BD-F4B2-AEEB-254C-B4A8A0738A74}"/>
          </ac:picMkLst>
        </pc:picChg>
        <pc:picChg chg="add mod">
          <ac:chgData name="Richard Chalk" userId="287f8aa4f4de1d19" providerId="LiveId" clId="{4C380375-89D9-4F9D-916F-5C7965276F2D}" dt="2023-08-07T14:28:07.152" v="1496" actId="167"/>
          <ac:picMkLst>
            <pc:docMk/>
            <pc:sldMk cId="3890291363" sldId="600"/>
            <ac:picMk id="4102" creationId="{6A9FC8F9-1BD4-947C-8606-35DA05E207D2}"/>
          </ac:picMkLst>
        </pc:picChg>
      </pc:sldChg>
      <pc:sldChg chg="addSp delSp modSp add mod">
        <pc:chgData name="Richard Chalk" userId="287f8aa4f4de1d19" providerId="LiveId" clId="{4C380375-89D9-4F9D-916F-5C7965276F2D}" dt="2023-08-07T14:28:58.375" v="1511" actId="207"/>
        <pc:sldMkLst>
          <pc:docMk/>
          <pc:sldMk cId="474896020" sldId="601"/>
        </pc:sldMkLst>
        <pc:spChg chg="mod">
          <ac:chgData name="Richard Chalk" userId="287f8aa4f4de1d19" providerId="LiveId" clId="{4C380375-89D9-4F9D-916F-5C7965276F2D}" dt="2023-08-07T14:24:09.310" v="1440" actId="14100"/>
          <ac:spMkLst>
            <pc:docMk/>
            <pc:sldMk cId="474896020" sldId="601"/>
            <ac:spMk id="2" creationId="{2CED0939-2445-F1A3-21AE-0A535344DD5D}"/>
          </ac:spMkLst>
        </pc:spChg>
        <pc:spChg chg="mod">
          <ac:chgData name="Richard Chalk" userId="287f8aa4f4de1d19" providerId="LiveId" clId="{4C380375-89D9-4F9D-916F-5C7965276F2D}" dt="2023-08-07T14:28:58.375" v="1511" actId="207"/>
          <ac:spMkLst>
            <pc:docMk/>
            <pc:sldMk cId="474896020" sldId="601"/>
            <ac:spMk id="19" creationId="{A1CDD07D-4828-A3B6-DA91-EC37B83E0F59}"/>
          </ac:spMkLst>
        </pc:spChg>
        <pc:picChg chg="add mod">
          <ac:chgData name="Richard Chalk" userId="287f8aa4f4de1d19" providerId="LiveId" clId="{4C380375-89D9-4F9D-916F-5C7965276F2D}" dt="2023-08-07T14:25:24.945" v="1451" actId="1076"/>
          <ac:picMkLst>
            <pc:docMk/>
            <pc:sldMk cId="474896020" sldId="601"/>
            <ac:picMk id="3" creationId="{A20C59EC-46D5-7A69-C11C-185D9350A3CE}"/>
          </ac:picMkLst>
        </pc:picChg>
        <pc:picChg chg="add mod">
          <ac:chgData name="Richard Chalk" userId="287f8aa4f4de1d19" providerId="LiveId" clId="{4C380375-89D9-4F9D-916F-5C7965276F2D}" dt="2023-08-07T14:26:01.920" v="1470" actId="1076"/>
          <ac:picMkLst>
            <pc:docMk/>
            <pc:sldMk cId="474896020" sldId="601"/>
            <ac:picMk id="4" creationId="{1B7046BD-3EE3-75FB-10E2-DB9B600C1265}"/>
          </ac:picMkLst>
        </pc:picChg>
        <pc:picChg chg="del">
          <ac:chgData name="Richard Chalk" userId="287f8aa4f4de1d19" providerId="LiveId" clId="{4C380375-89D9-4F9D-916F-5C7965276F2D}" dt="2023-08-07T14:22:56.464" v="1420" actId="478"/>
          <ac:picMkLst>
            <pc:docMk/>
            <pc:sldMk cId="474896020" sldId="601"/>
            <ac:picMk id="5" creationId="{5D1D7D3F-F5A8-D9D1-5793-78A2CD96540B}"/>
          </ac:picMkLst>
        </pc:picChg>
        <pc:picChg chg="del">
          <ac:chgData name="Richard Chalk" userId="287f8aa4f4de1d19" providerId="LiveId" clId="{4C380375-89D9-4F9D-916F-5C7965276F2D}" dt="2023-08-07T14:24:40.284" v="1444" actId="478"/>
          <ac:picMkLst>
            <pc:docMk/>
            <pc:sldMk cId="474896020" sldId="601"/>
            <ac:picMk id="9" creationId="{59FE660E-DDD4-EA08-DDC1-14D9F279F1C8}"/>
          </ac:picMkLst>
        </pc:picChg>
        <pc:picChg chg="add mod">
          <ac:chgData name="Richard Chalk" userId="287f8aa4f4de1d19" providerId="LiveId" clId="{4C380375-89D9-4F9D-916F-5C7965276F2D}" dt="2023-08-07T14:24:11.513" v="1441" actId="1076"/>
          <ac:picMkLst>
            <pc:docMk/>
            <pc:sldMk cId="474896020" sldId="601"/>
            <ac:picMk id="5122" creationId="{CE6E22DA-2039-0CB1-47DA-60687939603D}"/>
          </ac:picMkLst>
        </pc:picChg>
        <pc:picChg chg="add mod">
          <ac:chgData name="Richard Chalk" userId="287f8aa4f4de1d19" providerId="LiveId" clId="{4C380375-89D9-4F9D-916F-5C7965276F2D}" dt="2023-08-07T14:26:06.828" v="1479" actId="1037"/>
          <ac:picMkLst>
            <pc:docMk/>
            <pc:sldMk cId="474896020" sldId="601"/>
            <ac:picMk id="5124" creationId="{F46A3DB8-E043-8275-C018-E7F2EFF01983}"/>
          </ac:picMkLst>
        </pc:picChg>
      </pc:sldChg>
    </pc:docChg>
  </pc:docChgLst>
  <pc:docChgLst>
    <pc:chgData name="Richard Chalk" userId="287f8aa4f4de1d19" providerId="LiveId" clId="{FB819162-6B93-4C6E-ACAE-4A0DC07A57A3}"/>
    <pc:docChg chg="undo custSel addSld delSld modSld sldOrd">
      <pc:chgData name="Richard Chalk" userId="287f8aa4f4de1d19" providerId="LiveId" clId="{FB819162-6B93-4C6E-ACAE-4A0DC07A57A3}" dt="2023-06-14T19:21:53.526" v="7059" actId="1036"/>
      <pc:docMkLst>
        <pc:docMk/>
      </pc:docMkLst>
      <pc:sldChg chg="addSp delSp modSp add del mod modNotes">
        <pc:chgData name="Richard Chalk" userId="287f8aa4f4de1d19" providerId="LiveId" clId="{FB819162-6B93-4C6E-ACAE-4A0DC07A57A3}" dt="2023-06-12T05:06:44.813" v="5337" actId="47"/>
        <pc:sldMkLst>
          <pc:docMk/>
          <pc:sldMk cId="2058410739" sldId="262"/>
        </pc:sldMkLst>
        <pc:spChg chg="add mod">
          <ac:chgData name="Richard Chalk" userId="287f8aa4f4de1d19" providerId="LiveId" clId="{FB819162-6B93-4C6E-ACAE-4A0DC07A57A3}" dt="2023-06-12T05:06:37.012" v="5336" actId="1076"/>
          <ac:spMkLst>
            <pc:docMk/>
            <pc:sldMk cId="2058410739" sldId="262"/>
            <ac:spMk id="3" creationId="{483ED9D3-C686-C9C7-6216-2CED5E3B5E4E}"/>
          </ac:spMkLst>
        </pc:spChg>
        <pc:picChg chg="add del mod">
          <ac:chgData name="Richard Chalk" userId="287f8aa4f4de1d19" providerId="LiveId" clId="{FB819162-6B93-4C6E-ACAE-4A0DC07A57A3}" dt="2023-06-09T13:08:48.507" v="3298" actId="478"/>
          <ac:picMkLst>
            <pc:docMk/>
            <pc:sldMk cId="2058410739" sldId="262"/>
            <ac:picMk id="2" creationId="{7D9059E0-DC50-B55D-5025-664D8FA29339}"/>
          </ac:picMkLst>
        </pc:picChg>
      </pc:sldChg>
      <pc:sldChg chg="addSp delSp modSp add del mod ord">
        <pc:chgData name="Richard Chalk" userId="287f8aa4f4de1d19" providerId="LiveId" clId="{FB819162-6B93-4C6E-ACAE-4A0DC07A57A3}" dt="2023-06-09T13:50:10.130" v="4133" actId="47"/>
        <pc:sldMkLst>
          <pc:docMk/>
          <pc:sldMk cId="0" sldId="264"/>
        </pc:sldMkLst>
        <pc:spChg chg="add">
          <ac:chgData name="Richard Chalk" userId="287f8aa4f4de1d19" providerId="LiveId" clId="{FB819162-6B93-4C6E-ACAE-4A0DC07A57A3}" dt="2023-06-09T13:29:08.344" v="3568" actId="11529"/>
          <ac:spMkLst>
            <pc:docMk/>
            <pc:sldMk cId="0" sldId="264"/>
            <ac:spMk id="2" creationId="{A53DE553-E992-AC48-226B-2AEEE1A26C3D}"/>
          </ac:spMkLst>
        </pc:spChg>
        <pc:spChg chg="add mod">
          <ac:chgData name="Richard Chalk" userId="287f8aa4f4de1d19" providerId="LiveId" clId="{FB819162-6B93-4C6E-ACAE-4A0DC07A57A3}" dt="2023-06-09T13:41:14.223" v="3946" actId="113"/>
          <ac:spMkLst>
            <pc:docMk/>
            <pc:sldMk cId="0" sldId="264"/>
            <ac:spMk id="3" creationId="{B86BF855-746A-7758-09E1-9FF6C45FF082}"/>
          </ac:spMkLst>
        </pc:spChg>
        <pc:spChg chg="del">
          <ac:chgData name="Richard Chalk" userId="287f8aa4f4de1d19" providerId="LiveId" clId="{FB819162-6B93-4C6E-ACAE-4A0DC07A57A3}" dt="2023-06-09T13:41:05.435" v="3937" actId="478"/>
          <ac:spMkLst>
            <pc:docMk/>
            <pc:sldMk cId="0" sldId="264"/>
            <ac:spMk id="106" creationId="{00000000-0000-0000-0000-000000000000}"/>
          </ac:spMkLst>
        </pc:spChg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2575820018" sldId="276"/>
        </pc:sldMkLst>
      </pc:sldChg>
      <pc:sldChg chg="addSp delSp modSp mod modNotesTx">
        <pc:chgData name="Richard Chalk" userId="287f8aa4f4de1d19" providerId="LiveId" clId="{FB819162-6B93-4C6E-ACAE-4A0DC07A57A3}" dt="2023-06-12T05:12:34.142" v="5486" actId="12"/>
        <pc:sldMkLst>
          <pc:docMk/>
          <pc:sldMk cId="0" sldId="299"/>
        </pc:sldMkLst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2" creationId="{9051565A-8E39-A297-2029-0B7623EF3BD3}"/>
          </ac:spMkLst>
        </pc:spChg>
        <pc:spChg chg="add mod">
          <ac:chgData name="Richard Chalk" userId="287f8aa4f4de1d19" providerId="LiveId" clId="{FB819162-6B93-4C6E-ACAE-4A0DC07A57A3}" dt="2023-06-09T05:34:05.557" v="394" actId="1038"/>
          <ac:spMkLst>
            <pc:docMk/>
            <pc:sldMk cId="0" sldId="299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05:25:40.399" v="11" actId="478"/>
          <ac:spMkLst>
            <pc:docMk/>
            <pc:sldMk cId="0" sldId="299"/>
            <ac:spMk id="3" creationId="{4B0AF057-8A00-8938-D1E9-F613F00797F3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4" creationId="{0A14450F-2BE6-F748-2529-C87D76BD88E9}"/>
          </ac:spMkLst>
        </pc:spChg>
        <pc:spChg chg="del">
          <ac:chgData name="Richard Chalk" userId="287f8aa4f4de1d19" providerId="LiveId" clId="{FB819162-6B93-4C6E-ACAE-4A0DC07A57A3}" dt="2023-06-09T05:25:37.627" v="10" actId="478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FB819162-6B93-4C6E-ACAE-4A0DC07A57A3}" dt="2023-06-09T05:26:25.947" v="35" actId="20577"/>
          <ac:spMkLst>
            <pc:docMk/>
            <pc:sldMk cId="0" sldId="299"/>
            <ac:spMk id="7" creationId="{EBD62573-4B50-EAD6-8C7E-C3AE6A9F45B4}"/>
          </ac:spMkLst>
        </pc:spChg>
        <pc:spChg chg="add mod">
          <ac:chgData name="Richard Chalk" userId="287f8aa4f4de1d19" providerId="LiveId" clId="{FB819162-6B93-4C6E-ACAE-4A0DC07A57A3}" dt="2023-06-09T11:45:41.052" v="1690" actId="113"/>
          <ac:spMkLst>
            <pc:docMk/>
            <pc:sldMk cId="0" sldId="299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05:25:37.627" v="10" actId="478"/>
          <ac:spMkLst>
            <pc:docMk/>
            <pc:sldMk cId="0" sldId="299"/>
            <ac:spMk id="9" creationId="{15D91909-439F-76D2-276E-39CC6ECD9DEB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0" creationId="{4FF9230B-E433-7E21-2A76-A9D15F0DA332}"/>
          </ac:spMkLst>
        </pc:spChg>
        <pc:spChg chg="add mod">
          <ac:chgData name="Richard Chalk" userId="287f8aa4f4de1d19" providerId="LiveId" clId="{FB819162-6B93-4C6E-ACAE-4A0DC07A57A3}" dt="2023-06-09T05:31:01.837" v="218" actId="1076"/>
          <ac:spMkLst>
            <pc:docMk/>
            <pc:sldMk cId="0" sldId="299"/>
            <ac:spMk id="11" creationId="{DDD5A5BE-A2AB-D9F2-0243-FFC6541D1485}"/>
          </ac:spMkLst>
        </pc:spChg>
        <pc:spChg chg="add mod">
          <ac:chgData name="Richard Chalk" userId="287f8aa4f4de1d19" providerId="LiveId" clId="{FB819162-6B93-4C6E-ACAE-4A0DC07A57A3}" dt="2023-06-09T05:34:00.901" v="391" actId="1038"/>
          <ac:spMkLst>
            <pc:docMk/>
            <pc:sldMk cId="0" sldId="299"/>
            <ac:spMk id="12" creationId="{39F59C29-9404-1DFB-24B8-7F6D861E253A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3" creationId="{C612D6F0-BDCD-D070-F775-9ED10F3EE6D1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09T05:37:02.845" v="550" actId="1076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FB819162-6B93-4C6E-ACAE-4A0DC07A57A3}" dt="2023-06-12T05:12:34.142" v="5486" actId="12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05:25:42.544" v="12" actId="478"/>
          <ac:picMkLst>
            <pc:docMk/>
            <pc:sldMk cId="0" sldId="299"/>
            <ac:picMk id="2" creationId="{5D83B337-965C-39D5-3871-631C218051FE}"/>
          </ac:picMkLst>
        </pc:picChg>
        <pc:picChg chg="add mod">
          <ac:chgData name="Richard Chalk" userId="287f8aa4f4de1d19" providerId="LiveId" clId="{FB819162-6B93-4C6E-ACAE-4A0DC07A57A3}" dt="2023-06-09T05:37:36.479" v="553" actId="1076"/>
          <ac:picMkLst>
            <pc:docMk/>
            <pc:sldMk cId="0" sldId="299"/>
            <ac:picMk id="17" creationId="{229C80BF-A635-6C84-B4E9-10BA8B4465FD}"/>
          </ac:picMkLst>
        </pc:picChg>
        <pc:picChg chg="del">
          <ac:chgData name="Richard Chalk" userId="287f8aa4f4de1d19" providerId="LiveId" clId="{FB819162-6B93-4C6E-ACAE-4A0DC07A57A3}" dt="2023-06-09T05:25:37.627" v="10" actId="478"/>
          <ac:picMkLst>
            <pc:docMk/>
            <pc:sldMk cId="0" sldId="299"/>
            <ac:picMk id="1026" creationId="{9326AEF1-606C-E987-E9D0-1EC216A06259}"/>
          </ac:picMkLst>
        </pc:picChg>
      </pc:sldChg>
      <pc:sldChg chg="modSp mod">
        <pc:chgData name="Richard Chalk" userId="287f8aa4f4de1d19" providerId="LiveId" clId="{FB819162-6B93-4C6E-ACAE-4A0DC07A57A3}" dt="2023-06-09T05:24:33.584" v="8" actId="20577"/>
        <pc:sldMkLst>
          <pc:docMk/>
          <pc:sldMk cId="3213385662" sldId="309"/>
        </pc:sldMkLst>
        <pc:spChg chg="mod">
          <ac:chgData name="Richard Chalk" userId="287f8aa4f4de1d19" providerId="LiveId" clId="{FB819162-6B93-4C6E-ACAE-4A0DC07A57A3}" dt="2023-06-09T05:24:33.584" v="8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3621009447" sldId="369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1158867356" sldId="370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3376480702" sldId="371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2326497770" sldId="372"/>
        </pc:sldMkLst>
      </pc:sldChg>
      <pc:sldChg chg="new del">
        <pc:chgData name="Richard Chalk" userId="287f8aa4f4de1d19" providerId="LiveId" clId="{FB819162-6B93-4C6E-ACAE-4A0DC07A57A3}" dt="2023-06-09T12:48:37.060" v="2726" actId="47"/>
        <pc:sldMkLst>
          <pc:docMk/>
          <pc:sldMk cId="2764421284" sldId="373"/>
        </pc:sldMkLst>
      </pc:sldChg>
      <pc:sldChg chg="addSp delSp modSp add mod modNotesTx">
        <pc:chgData name="Richard Chalk" userId="287f8aa4f4de1d19" providerId="LiveId" clId="{FB819162-6B93-4C6E-ACAE-4A0DC07A57A3}" dt="2023-06-12T05:16:18.442" v="5560" actId="6549"/>
        <pc:sldMkLst>
          <pc:docMk/>
          <pc:sldMk cId="2719809809" sldId="374"/>
        </pc:sldMkLst>
        <pc:spChg chg="mod">
          <ac:chgData name="Richard Chalk" userId="287f8aa4f4de1d19" providerId="LiveId" clId="{FB819162-6B93-4C6E-ACAE-4A0DC07A57A3}" dt="2023-06-09T05:44:28.231" v="785" actId="1038"/>
          <ac:spMkLst>
            <pc:docMk/>
            <pc:sldMk cId="2719809809" sldId="374"/>
            <ac:spMk id="2" creationId="{9051565A-8E39-A297-2029-0B7623EF3BD3}"/>
          </ac:spMkLst>
        </pc:spChg>
        <pc:spChg chg="mod">
          <ac:chgData name="Richard Chalk" userId="287f8aa4f4de1d19" providerId="LiveId" clId="{FB819162-6B93-4C6E-ACAE-4A0DC07A57A3}" dt="2023-06-09T05:48:10.075" v="983" actId="1038"/>
          <ac:spMkLst>
            <pc:docMk/>
            <pc:sldMk cId="2719809809" sldId="374"/>
            <ac:spMk id="3" creationId="{426E05AE-B033-9CA0-3126-5672581842EA}"/>
          </ac:spMkLst>
        </pc:spChg>
        <pc:spChg chg="mod">
          <ac:chgData name="Richard Chalk" userId="287f8aa4f4de1d19" providerId="LiveId" clId="{FB819162-6B93-4C6E-ACAE-4A0DC07A57A3}" dt="2023-06-09T05:47:58.525" v="969" actId="1038"/>
          <ac:spMkLst>
            <pc:docMk/>
            <pc:sldMk cId="2719809809" sldId="374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09:23.551" v="1252" actId="20577"/>
          <ac:spMkLst>
            <pc:docMk/>
            <pc:sldMk cId="2719809809" sldId="374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05:45:29.091" v="874" actId="207"/>
          <ac:spMkLst>
            <pc:docMk/>
            <pc:sldMk cId="2719809809" sldId="374"/>
            <ac:spMk id="8" creationId="{7A08CD1E-4C90-50E0-01D6-BAB4795911B6}"/>
          </ac:spMkLst>
        </pc:spChg>
        <pc:spChg chg="mod">
          <ac:chgData name="Richard Chalk" userId="287f8aa4f4de1d19" providerId="LiveId" clId="{FB819162-6B93-4C6E-ACAE-4A0DC07A57A3}" dt="2023-06-09T05:47:54.145" v="949" actId="1038"/>
          <ac:spMkLst>
            <pc:docMk/>
            <pc:sldMk cId="2719809809" sldId="374"/>
            <ac:spMk id="9" creationId="{11D57251-A74C-3065-CC7C-4152AC9DA77A}"/>
          </ac:spMkLst>
        </pc:spChg>
        <pc:spChg chg="mod">
          <ac:chgData name="Richard Chalk" userId="287f8aa4f4de1d19" providerId="LiveId" clId="{FB819162-6B93-4C6E-ACAE-4A0DC07A57A3}" dt="2023-06-09T05:44:21.941" v="770" actId="1035"/>
          <ac:spMkLst>
            <pc:docMk/>
            <pc:sldMk cId="2719809809" sldId="374"/>
            <ac:spMk id="10" creationId="{4FF9230B-E433-7E21-2A76-A9D15F0DA332}"/>
          </ac:spMkLst>
        </pc:spChg>
        <pc:spChg chg="mod">
          <ac:chgData name="Richard Chalk" userId="287f8aa4f4de1d19" providerId="LiveId" clId="{FB819162-6B93-4C6E-ACAE-4A0DC07A57A3}" dt="2023-06-09T05:48:20.305" v="984" actId="14100"/>
          <ac:spMkLst>
            <pc:docMk/>
            <pc:sldMk cId="2719809809" sldId="374"/>
            <ac:spMk id="11" creationId="{DDD5A5BE-A2AB-D9F2-0243-FFC6541D1485}"/>
          </ac:spMkLst>
        </pc:spChg>
        <pc:spChg chg="mod">
          <ac:chgData name="Richard Chalk" userId="287f8aa4f4de1d19" providerId="LiveId" clId="{FB819162-6B93-4C6E-ACAE-4A0DC07A57A3}" dt="2023-06-09T05:48:06.601" v="971" actId="1038"/>
          <ac:spMkLst>
            <pc:docMk/>
            <pc:sldMk cId="2719809809" sldId="374"/>
            <ac:spMk id="12" creationId="{39F59C29-9404-1DFB-24B8-7F6D861E253A}"/>
          </ac:spMkLst>
        </pc:spChg>
        <pc:spChg chg="mod">
          <ac:chgData name="Richard Chalk" userId="287f8aa4f4de1d19" providerId="LiveId" clId="{FB819162-6B93-4C6E-ACAE-4A0DC07A57A3}" dt="2023-06-09T05:47:48.793" v="932" actId="1038"/>
          <ac:spMkLst>
            <pc:docMk/>
            <pc:sldMk cId="2719809809" sldId="374"/>
            <ac:spMk id="13" creationId="{C612D6F0-BDCD-D070-F775-9ED10F3EE6D1}"/>
          </ac:spMkLst>
        </pc:spChg>
        <pc:spChg chg="mod">
          <ac:chgData name="Richard Chalk" userId="287f8aa4f4de1d19" providerId="LiveId" clId="{FB819162-6B93-4C6E-ACAE-4A0DC07A57A3}" dt="2023-06-09T05:47:44.411" v="911" actId="1038"/>
          <ac:spMkLst>
            <pc:docMk/>
            <pc:sldMk cId="2719809809" sldId="374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12T05:16:18.442" v="5560" actId="6549"/>
          <ac:spMkLst>
            <pc:docMk/>
            <pc:sldMk cId="2719809809" sldId="374"/>
            <ac:spMk id="16" creationId="{09E81E36-8A7B-8DBA-6922-1C3D7D29F794}"/>
          </ac:spMkLst>
        </pc:spChg>
        <pc:spChg chg="del">
          <ac:chgData name="Richard Chalk" userId="287f8aa4f4de1d19" providerId="LiveId" clId="{FB819162-6B93-4C6E-ACAE-4A0DC07A57A3}" dt="2023-06-09T05:38:13.722" v="556" actId="478"/>
          <ac:spMkLst>
            <pc:docMk/>
            <pc:sldMk cId="2719809809" sldId="374"/>
            <ac:spMk id="16" creationId="{96566620-CF4E-3E72-DF17-BDE7523AD6EA}"/>
          </ac:spMkLst>
        </pc:spChg>
        <pc:spChg chg="add mod">
          <ac:chgData name="Richard Chalk" userId="287f8aa4f4de1d19" providerId="LiveId" clId="{FB819162-6B93-4C6E-ACAE-4A0DC07A57A3}" dt="2023-06-09T05:45:58.136" v="880" actId="1076"/>
          <ac:spMkLst>
            <pc:docMk/>
            <pc:sldMk cId="2719809809" sldId="374"/>
            <ac:spMk id="19" creationId="{E70CF0A5-6579-193A-C585-431E49FB0DC6}"/>
          </ac:spMkLst>
        </pc:spChg>
        <pc:spChg chg="mod">
          <ac:chgData name="Richard Chalk" userId="287f8aa4f4de1d19" providerId="LiveId" clId="{FB819162-6B93-4C6E-ACAE-4A0DC07A57A3}" dt="2023-06-09T05:39:40.079" v="595" actId="21"/>
          <ac:spMkLst>
            <pc:docMk/>
            <pc:sldMk cId="2719809809" sldId="374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05:45:12.736" v="871" actId="1076"/>
          <ac:picMkLst>
            <pc:docMk/>
            <pc:sldMk cId="2719809809" sldId="374"/>
            <ac:picMk id="15" creationId="{9EDEA715-5019-0CEC-4DB9-D0007D854309}"/>
          </ac:picMkLst>
        </pc:picChg>
        <pc:picChg chg="del">
          <ac:chgData name="Richard Chalk" userId="287f8aa4f4de1d19" providerId="LiveId" clId="{FB819162-6B93-4C6E-ACAE-4A0DC07A57A3}" dt="2023-06-09T05:38:13.722" v="556" actId="478"/>
          <ac:picMkLst>
            <pc:docMk/>
            <pc:sldMk cId="2719809809" sldId="374"/>
            <ac:picMk id="17" creationId="{229C80BF-A635-6C84-B4E9-10BA8B4465FD}"/>
          </ac:picMkLst>
        </pc:picChg>
        <pc:picChg chg="add mod">
          <ac:chgData name="Richard Chalk" userId="287f8aa4f4de1d19" providerId="LiveId" clId="{FB819162-6B93-4C6E-ACAE-4A0DC07A57A3}" dt="2023-06-12T05:16:14.798" v="5559" actId="14100"/>
          <ac:picMkLst>
            <pc:docMk/>
            <pc:sldMk cId="2719809809" sldId="374"/>
            <ac:picMk id="17" creationId="{4BF21F2A-A983-D8DE-2ED9-44D7051DCAF1}"/>
          </ac:picMkLst>
        </pc:picChg>
        <pc:picChg chg="add mod">
          <ac:chgData name="Richard Chalk" userId="287f8aa4f4de1d19" providerId="LiveId" clId="{FB819162-6B93-4C6E-ACAE-4A0DC07A57A3}" dt="2023-06-09T05:39:06.322" v="592" actId="1038"/>
          <ac:picMkLst>
            <pc:docMk/>
            <pc:sldMk cId="2719809809" sldId="374"/>
            <ac:picMk id="1026" creationId="{5C10FFE1-F8BC-32DC-4C6D-DEC47B1C9309}"/>
          </ac:picMkLst>
        </pc:picChg>
        <pc:cxnChg chg="add mod">
          <ac:chgData name="Richard Chalk" userId="287f8aa4f4de1d19" providerId="LiveId" clId="{FB819162-6B93-4C6E-ACAE-4A0DC07A57A3}" dt="2023-06-09T11:32:40.133" v="1473" actId="14100"/>
          <ac:cxnSpMkLst>
            <pc:docMk/>
            <pc:sldMk cId="2719809809" sldId="374"/>
            <ac:cxnSpMk id="20" creationId="{EACC5B98-AFA8-C9CE-B2E5-61EA5C7D609E}"/>
          </ac:cxnSpMkLst>
        </pc:cxnChg>
      </pc:sldChg>
      <pc:sldChg chg="addSp delSp modSp add mod ord modNotesTx">
        <pc:chgData name="Richard Chalk" userId="287f8aa4f4de1d19" providerId="LiveId" clId="{FB819162-6B93-4C6E-ACAE-4A0DC07A57A3}" dt="2023-06-09T13:12:33.713" v="3421"/>
        <pc:sldMkLst>
          <pc:docMk/>
          <pc:sldMk cId="1156168738" sldId="454"/>
        </pc:sldMkLst>
        <pc:spChg chg="mod">
          <ac:chgData name="Richard Chalk" userId="287f8aa4f4de1d19" providerId="LiveId" clId="{FB819162-6B93-4C6E-ACAE-4A0DC07A57A3}" dt="2023-06-09T11:49:25.835" v="1708" actId="207"/>
          <ac:spMkLst>
            <pc:docMk/>
            <pc:sldMk cId="1156168738" sldId="454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09T11:04:36.900" v="1225" actId="207"/>
          <ac:spMkLst>
            <pc:docMk/>
            <pc:sldMk cId="1156168738" sldId="454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09:19:27.801" v="1004" actId="20577"/>
          <ac:spMkLst>
            <pc:docMk/>
            <pc:sldMk cId="1156168738" sldId="454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09T09:24:29.034" v="1130" actId="1076"/>
          <ac:spMkLst>
            <pc:docMk/>
            <pc:sldMk cId="1156168738" sldId="454"/>
            <ac:spMk id="13" creationId="{1A656395-97A9-A933-0139-126C59733449}"/>
          </ac:spMkLst>
        </pc:spChg>
        <pc:spChg chg="add del">
          <ac:chgData name="Richard Chalk" userId="287f8aa4f4de1d19" providerId="LiveId" clId="{FB819162-6B93-4C6E-ACAE-4A0DC07A57A3}" dt="2023-06-09T11:06:13.595" v="1230" actId="22"/>
          <ac:spMkLst>
            <pc:docMk/>
            <pc:sldMk cId="1156168738" sldId="454"/>
            <ac:spMk id="15" creationId="{9574FB67-1E39-F949-CBD6-F51F98F8C824}"/>
          </ac:spMkLst>
        </pc:spChg>
        <pc:spChg chg="add mod">
          <ac:chgData name="Richard Chalk" userId="287f8aa4f4de1d19" providerId="LiveId" clId="{FB819162-6B93-4C6E-ACAE-4A0DC07A57A3}" dt="2023-06-09T13:12:33.713" v="3421"/>
          <ac:spMkLst>
            <pc:docMk/>
            <pc:sldMk cId="1156168738" sldId="454"/>
            <ac:spMk id="17" creationId="{105F0DC6-B6CD-3210-583C-66FE6D5250F6}"/>
          </ac:spMkLst>
        </pc:spChg>
        <pc:picChg chg="del">
          <ac:chgData name="Richard Chalk" userId="287f8aa4f4de1d19" providerId="LiveId" clId="{FB819162-6B93-4C6E-ACAE-4A0DC07A57A3}" dt="2023-06-09T09:19:56.450" v="1024" actId="478"/>
          <ac:picMkLst>
            <pc:docMk/>
            <pc:sldMk cId="1156168738" sldId="454"/>
            <ac:picMk id="2" creationId="{82F4EE00-6984-9FC9-01C0-6FEF32199A1A}"/>
          </ac:picMkLst>
        </pc:picChg>
        <pc:picChg chg="add mod">
          <ac:chgData name="Richard Chalk" userId="287f8aa4f4de1d19" providerId="LiveId" clId="{FB819162-6B93-4C6E-ACAE-4A0DC07A57A3}" dt="2023-06-09T09:21:02.712" v="1113" actId="1036"/>
          <ac:picMkLst>
            <pc:docMk/>
            <pc:sldMk cId="1156168738" sldId="454"/>
            <ac:picMk id="6" creationId="{81FC08F1-7AC2-26F9-5AA1-BB6C836C87FC}"/>
          </ac:picMkLst>
        </pc:picChg>
        <pc:picChg chg="del">
          <ac:chgData name="Richard Chalk" userId="287f8aa4f4de1d19" providerId="LiveId" clId="{FB819162-6B93-4C6E-ACAE-4A0DC07A57A3}" dt="2023-06-09T09:20:42.461" v="1078" actId="478"/>
          <ac:picMkLst>
            <pc:docMk/>
            <pc:sldMk cId="1156168738" sldId="454"/>
            <ac:picMk id="8" creationId="{3F394A13-59C8-72E0-E2CA-8DB80C992856}"/>
          </ac:picMkLst>
        </pc:picChg>
        <pc:picChg chg="ord">
          <ac:chgData name="Richard Chalk" userId="287f8aa4f4de1d19" providerId="LiveId" clId="{FB819162-6B93-4C6E-ACAE-4A0DC07A57A3}" dt="2023-06-09T09:30:40.410" v="1222" actId="167"/>
          <ac:picMkLst>
            <pc:docMk/>
            <pc:sldMk cId="1156168738" sldId="454"/>
            <ac:picMk id="9" creationId="{8E1E81C2-07EB-5C97-A557-E0D6F5C165D0}"/>
          </ac:picMkLst>
        </pc:picChg>
        <pc:picChg chg="mod">
          <ac:chgData name="Richard Chalk" userId="287f8aa4f4de1d19" providerId="LiveId" clId="{FB819162-6B93-4C6E-ACAE-4A0DC07A57A3}" dt="2023-06-09T09:30:16.616" v="1217" actId="1037"/>
          <ac:picMkLst>
            <pc:docMk/>
            <pc:sldMk cId="1156168738" sldId="454"/>
            <ac:picMk id="10" creationId="{CF0425AD-5CCE-14C8-F550-AB5EE2449FB8}"/>
          </ac:picMkLst>
        </pc:picChg>
        <pc:picChg chg="add mod">
          <ac:chgData name="Richard Chalk" userId="287f8aa4f4de1d19" providerId="LiveId" clId="{FB819162-6B93-4C6E-ACAE-4A0DC07A57A3}" dt="2023-06-09T09:24:09.273" v="1125" actId="1076"/>
          <ac:picMkLst>
            <pc:docMk/>
            <pc:sldMk cId="1156168738" sldId="454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08:26.233" v="3281"/>
          <ac:picMkLst>
            <pc:docMk/>
            <pc:sldMk cId="1156168738" sldId="454"/>
            <ac:picMk id="16" creationId="{EAFDC32F-A668-B6FE-BD0C-950B99E8A8BF}"/>
          </ac:picMkLst>
        </pc:picChg>
        <pc:picChg chg="mod">
          <ac:chgData name="Richard Chalk" userId="287f8aa4f4de1d19" providerId="LiveId" clId="{FB819162-6B93-4C6E-ACAE-4A0DC07A57A3}" dt="2023-06-09T09:30:16.616" v="1217" actId="1037"/>
          <ac:picMkLst>
            <pc:docMk/>
            <pc:sldMk cId="1156168738" sldId="454"/>
            <ac:picMk id="2050" creationId="{46F22B64-49EF-019A-CF27-40DC1DAB633F}"/>
          </ac:picMkLst>
        </pc:picChg>
      </pc:sldChg>
      <pc:sldChg chg="addSp delSp modSp add mod modNotesTx">
        <pc:chgData name="Richard Chalk" userId="287f8aa4f4de1d19" providerId="LiveId" clId="{FB819162-6B93-4C6E-ACAE-4A0DC07A57A3}" dt="2023-06-09T11:46:04.223" v="1691" actId="207"/>
        <pc:sldMkLst>
          <pc:docMk/>
          <pc:sldMk cId="470308878" sldId="455"/>
        </pc:sldMkLst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2" creationId="{9051565A-8E39-A297-2029-0B7623EF3BD3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08:24.159" v="1240" actId="20577"/>
          <ac:spMkLst>
            <pc:docMk/>
            <pc:sldMk cId="470308878" sldId="455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11:29:29.078" v="1430" actId="207"/>
          <ac:spMkLst>
            <pc:docMk/>
            <pc:sldMk cId="470308878" sldId="455"/>
            <ac:spMk id="8" creationId="{7A08CD1E-4C90-50E0-01D6-BAB4795911B6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0" creationId="{4FF9230B-E433-7E21-2A76-A9D15F0DA332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1" creationId="{DDD5A5BE-A2AB-D9F2-0243-FFC6541D1485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2" creationId="{39F59C29-9404-1DFB-24B8-7F6D861E253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3" creationId="{C612D6F0-BDCD-D070-F775-9ED10F3EE6D1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4" creationId="{BD519E45-258C-3869-F44D-4911B66D761B}"/>
          </ac:spMkLst>
        </pc:spChg>
        <pc:spChg chg="del">
          <ac:chgData name="Richard Chalk" userId="287f8aa4f4de1d19" providerId="LiveId" clId="{FB819162-6B93-4C6E-ACAE-4A0DC07A57A3}" dt="2023-06-09T11:08:34.979" v="1241" actId="478"/>
          <ac:spMkLst>
            <pc:docMk/>
            <pc:sldMk cId="470308878" sldId="455"/>
            <ac:spMk id="16" creationId="{96566620-CF4E-3E72-DF17-BDE7523AD6EA}"/>
          </ac:spMkLst>
        </pc:spChg>
        <pc:spChg chg="add mod">
          <ac:chgData name="Richard Chalk" userId="287f8aa4f4de1d19" providerId="LiveId" clId="{FB819162-6B93-4C6E-ACAE-4A0DC07A57A3}" dt="2023-06-09T11:29:53.893" v="1438" actId="207"/>
          <ac:spMkLst>
            <pc:docMk/>
            <pc:sldMk cId="470308878" sldId="455"/>
            <ac:spMk id="18" creationId="{6C15617E-EE58-F401-D41B-46A3B9A7D9CE}"/>
          </ac:spMkLst>
        </pc:spChg>
        <pc:spChg chg="mod">
          <ac:chgData name="Richard Chalk" userId="287f8aa4f4de1d19" providerId="LiveId" clId="{FB819162-6B93-4C6E-ACAE-4A0DC07A57A3}" dt="2023-06-09T11:46:04.223" v="1691" actId="207"/>
          <ac:spMkLst>
            <pc:docMk/>
            <pc:sldMk cId="470308878" sldId="455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11:08:34.979" v="1241" actId="478"/>
          <ac:picMkLst>
            <pc:docMk/>
            <pc:sldMk cId="470308878" sldId="455"/>
            <ac:picMk id="17" creationId="{229C80BF-A635-6C84-B4E9-10BA8B4465FD}"/>
          </ac:picMkLst>
        </pc:picChg>
        <pc:picChg chg="add mod">
          <ac:chgData name="Richard Chalk" userId="287f8aa4f4de1d19" providerId="LiveId" clId="{FB819162-6B93-4C6E-ACAE-4A0DC07A57A3}" dt="2023-06-09T11:19:07.388" v="1288" actId="1036"/>
          <ac:picMkLst>
            <pc:docMk/>
            <pc:sldMk cId="470308878" sldId="455"/>
            <ac:picMk id="2050" creationId="{20B50C04-0D10-8015-4A41-79E3CE564C71}"/>
          </ac:picMkLst>
        </pc:picChg>
        <pc:picChg chg="add mod">
          <ac:chgData name="Richard Chalk" userId="287f8aa4f4de1d19" providerId="LiveId" clId="{FB819162-6B93-4C6E-ACAE-4A0DC07A57A3}" dt="2023-06-09T11:18:49.337" v="1277" actId="1076"/>
          <ac:picMkLst>
            <pc:docMk/>
            <pc:sldMk cId="470308878" sldId="455"/>
            <ac:picMk id="2052" creationId="{60C3D10B-3E8F-74C1-F88C-C76C18F85DD8}"/>
          </ac:picMkLst>
        </pc:picChg>
        <pc:picChg chg="add mod">
          <ac:chgData name="Richard Chalk" userId="287f8aa4f4de1d19" providerId="LiveId" clId="{FB819162-6B93-4C6E-ACAE-4A0DC07A57A3}" dt="2023-06-09T11:20:23.828" v="1315" actId="1076"/>
          <ac:picMkLst>
            <pc:docMk/>
            <pc:sldMk cId="470308878" sldId="455"/>
            <ac:picMk id="2054" creationId="{F678B841-F221-5A45-2DBE-CA7E8A952AF5}"/>
          </ac:picMkLst>
        </pc:picChg>
        <pc:cxnChg chg="add mod">
          <ac:chgData name="Richard Chalk" userId="287f8aa4f4de1d19" providerId="LiveId" clId="{FB819162-6B93-4C6E-ACAE-4A0DC07A57A3}" dt="2023-06-09T11:19:44.683" v="1311" actId="1038"/>
          <ac:cxnSpMkLst>
            <pc:docMk/>
            <pc:sldMk cId="470308878" sldId="455"/>
            <ac:cxnSpMk id="15" creationId="{B8808E74-AE95-0B07-C97B-7C8A3E889405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14:50:40.589" v="6369" actId="207"/>
        <pc:sldMkLst>
          <pc:docMk/>
          <pc:sldMk cId="717774040" sldId="456"/>
        </pc:sldMkLst>
        <pc:spChg chg="add mod">
          <ac:chgData name="Richard Chalk" userId="287f8aa4f4de1d19" providerId="LiveId" clId="{FB819162-6B93-4C6E-ACAE-4A0DC07A57A3}" dt="2023-06-09T11:28:32.269" v="1427" actId="1036"/>
          <ac:spMkLst>
            <pc:docMk/>
            <pc:sldMk cId="717774040" sldId="456"/>
            <ac:spMk id="3" creationId="{707206AD-83B5-0394-A4D2-ADCA692A63C7}"/>
          </ac:spMkLst>
        </pc:spChg>
        <pc:spChg chg="add mod">
          <ac:chgData name="Richard Chalk" userId="287f8aa4f4de1d19" providerId="LiveId" clId="{FB819162-6B93-4C6E-ACAE-4A0DC07A57A3}" dt="2023-06-09T11:32:16.939" v="1471" actId="1076"/>
          <ac:spMkLst>
            <pc:docMk/>
            <pc:sldMk cId="717774040" sldId="456"/>
            <ac:spMk id="4" creationId="{03656D03-5FE9-CE6B-6057-D93E5B217DC6}"/>
          </ac:spMkLst>
        </pc:spChg>
        <pc:spChg chg="mod">
          <ac:chgData name="Richard Chalk" userId="287f8aa4f4de1d19" providerId="LiveId" clId="{FB819162-6B93-4C6E-ACAE-4A0DC07A57A3}" dt="2023-06-09T11:54:52.043" v="1846" actId="5793"/>
          <ac:spMkLst>
            <pc:docMk/>
            <pc:sldMk cId="717774040" sldId="456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12T14:50:40.589" v="6369" actId="207"/>
          <ac:spMkLst>
            <pc:docMk/>
            <pc:sldMk cId="717774040" sldId="456"/>
            <ac:spMk id="8" creationId="{7A08CD1E-4C90-50E0-01D6-BAB4795911B6}"/>
          </ac:spMkLst>
        </pc:spChg>
        <pc:spChg chg="mod">
          <ac:chgData name="Richard Chalk" userId="287f8aa4f4de1d19" providerId="LiveId" clId="{FB819162-6B93-4C6E-ACAE-4A0DC07A57A3}" dt="2023-06-09T11:26:45.311" v="1381" actId="20577"/>
          <ac:spMkLst>
            <pc:docMk/>
            <pc:sldMk cId="717774040" sldId="456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1:26:38.866" v="1378" actId="1037"/>
          <ac:picMkLst>
            <pc:docMk/>
            <pc:sldMk cId="717774040" sldId="456"/>
            <ac:picMk id="2" creationId="{0311AA06-6691-B8CC-0C6E-5F2A034D61E8}"/>
          </ac:picMkLst>
        </pc:picChg>
        <pc:picChg chg="add mod">
          <ac:chgData name="Richard Chalk" userId="287f8aa4f4de1d19" providerId="LiveId" clId="{FB819162-6B93-4C6E-ACAE-4A0DC07A57A3}" dt="2023-06-09T11:32:16.939" v="1471" actId="1076"/>
          <ac:picMkLst>
            <pc:docMk/>
            <pc:sldMk cId="717774040" sldId="456"/>
            <ac:picMk id="9" creationId="{9B81E957-47BD-492A-583D-75CA8F1EE973}"/>
          </ac:picMkLst>
        </pc:picChg>
        <pc:picChg chg="del">
          <ac:chgData name="Richard Chalk" userId="287f8aa4f4de1d19" providerId="LiveId" clId="{FB819162-6B93-4C6E-ACAE-4A0DC07A57A3}" dt="2023-06-09T11:25:08.218" v="1352" actId="478"/>
          <ac:picMkLst>
            <pc:docMk/>
            <pc:sldMk cId="717774040" sldId="456"/>
            <ac:picMk id="2050" creationId="{20B50C04-0D10-8015-4A41-79E3CE564C71}"/>
          </ac:picMkLst>
        </pc:picChg>
        <pc:picChg chg="del">
          <ac:chgData name="Richard Chalk" userId="287f8aa4f4de1d19" providerId="LiveId" clId="{FB819162-6B93-4C6E-ACAE-4A0DC07A57A3}" dt="2023-06-09T11:25:08.218" v="1352" actId="478"/>
          <ac:picMkLst>
            <pc:docMk/>
            <pc:sldMk cId="717774040" sldId="456"/>
            <ac:picMk id="2052" creationId="{60C3D10B-3E8F-74C1-F88C-C76C18F85DD8}"/>
          </ac:picMkLst>
        </pc:picChg>
        <pc:picChg chg="del">
          <ac:chgData name="Richard Chalk" userId="287f8aa4f4de1d19" providerId="LiveId" clId="{FB819162-6B93-4C6E-ACAE-4A0DC07A57A3}" dt="2023-06-09T11:26:10.562" v="1370" actId="478"/>
          <ac:picMkLst>
            <pc:docMk/>
            <pc:sldMk cId="717774040" sldId="456"/>
            <ac:picMk id="2054" creationId="{F678B841-F221-5A45-2DBE-CA7E8A952AF5}"/>
          </ac:picMkLst>
        </pc:picChg>
        <pc:picChg chg="add del mod">
          <ac:chgData name="Richard Chalk" userId="287f8aa4f4de1d19" providerId="LiveId" clId="{FB819162-6B93-4C6E-ACAE-4A0DC07A57A3}" dt="2023-06-09T11:30:37.719" v="1443" actId="478"/>
          <ac:picMkLst>
            <pc:docMk/>
            <pc:sldMk cId="717774040" sldId="456"/>
            <ac:picMk id="3074" creationId="{EACC7370-9B73-95C5-77DC-3166B0CF5CF8}"/>
          </ac:picMkLst>
        </pc:picChg>
        <pc:picChg chg="add mod">
          <ac:chgData name="Richard Chalk" userId="287f8aa4f4de1d19" providerId="LiveId" clId="{FB819162-6B93-4C6E-ACAE-4A0DC07A57A3}" dt="2023-06-09T11:31:05.652" v="1454" actId="1076"/>
          <ac:picMkLst>
            <pc:docMk/>
            <pc:sldMk cId="717774040" sldId="456"/>
            <ac:picMk id="3076" creationId="{052A155A-E344-B44F-407C-EB9DCABCCC71}"/>
          </ac:picMkLst>
        </pc:picChg>
      </pc:sldChg>
      <pc:sldChg chg="addSp delSp modSp add mod modNotesTx">
        <pc:chgData name="Richard Chalk" userId="287f8aa4f4de1d19" providerId="LiveId" clId="{FB819162-6B93-4C6E-ACAE-4A0DC07A57A3}" dt="2023-06-12T05:17:52.748" v="5583" actId="1036"/>
        <pc:sldMkLst>
          <pc:docMk/>
          <pc:sldMk cId="2321716781" sldId="457"/>
        </pc:sldMkLst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2" creationId="{9051565A-8E39-A297-2029-0B7623EF3BD3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34:16.249" v="1486" actId="6549"/>
          <ac:spMkLst>
            <pc:docMk/>
            <pc:sldMk cId="2321716781" sldId="457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11:41:02.172" v="1585" actId="6549"/>
          <ac:spMkLst>
            <pc:docMk/>
            <pc:sldMk cId="2321716781" sldId="457"/>
            <ac:spMk id="8" creationId="{7A08CD1E-4C90-50E0-01D6-BAB4795911B6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0" creationId="{4FF9230B-E433-7E21-2A76-A9D15F0DA332}"/>
          </ac:spMkLst>
        </pc:spChg>
        <pc:spChg chg="del">
          <ac:chgData name="Richard Chalk" userId="287f8aa4f4de1d19" providerId="LiveId" clId="{FB819162-6B93-4C6E-ACAE-4A0DC07A57A3}" dt="2023-06-09T11:34:45.075" v="1489" actId="478"/>
          <ac:spMkLst>
            <pc:docMk/>
            <pc:sldMk cId="2321716781" sldId="457"/>
            <ac:spMk id="11" creationId="{DDD5A5BE-A2AB-D9F2-0243-FFC6541D1485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2" creationId="{39F59C29-9404-1DFB-24B8-7F6D861E253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3" creationId="{C612D6F0-BDCD-D070-F775-9ED10F3EE6D1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12T05:17:52.748" v="5583" actId="1036"/>
          <ac:spMkLst>
            <pc:docMk/>
            <pc:sldMk cId="2321716781" sldId="457"/>
            <ac:spMk id="16" creationId="{A554ADB5-49BF-60B1-3633-E76C3D1BD1A1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9" creationId="{E70CF0A5-6579-193A-C585-431E49FB0DC6}"/>
          </ac:spMkLst>
        </pc:spChg>
        <pc:spChg chg="add mod">
          <ac:chgData name="Richard Chalk" userId="287f8aa4f4de1d19" providerId="LiveId" clId="{FB819162-6B93-4C6E-ACAE-4A0DC07A57A3}" dt="2023-06-09T11:42:02.852" v="1634" actId="1038"/>
          <ac:spMkLst>
            <pc:docMk/>
            <pc:sldMk cId="2321716781" sldId="457"/>
            <ac:spMk id="21" creationId="{CC3214E2-938B-4164-7293-F45BAEF66310}"/>
          </ac:spMkLst>
        </pc:spChg>
        <pc:spChg chg="add mod">
          <ac:chgData name="Richard Chalk" userId="287f8aa4f4de1d19" providerId="LiveId" clId="{FB819162-6B93-4C6E-ACAE-4A0DC07A57A3}" dt="2023-06-09T11:43:01.751" v="1659" actId="1076"/>
          <ac:spMkLst>
            <pc:docMk/>
            <pc:sldMk cId="2321716781" sldId="457"/>
            <ac:spMk id="23" creationId="{38DA4206-BAF6-6097-0E49-6EDA4413CE95}"/>
          </ac:spMkLst>
        </pc:spChg>
        <pc:spChg chg="add mod">
          <ac:chgData name="Richard Chalk" userId="287f8aa4f4de1d19" providerId="LiveId" clId="{FB819162-6B93-4C6E-ACAE-4A0DC07A57A3}" dt="2023-06-09T11:44:27.129" v="1675" actId="207"/>
          <ac:spMkLst>
            <pc:docMk/>
            <pc:sldMk cId="2321716781" sldId="457"/>
            <ac:spMk id="24" creationId="{4CFA3819-03D3-56DB-56EF-D10CC05F8244}"/>
          </ac:spMkLst>
        </pc:spChg>
        <pc:spChg chg="add mod">
          <ac:chgData name="Richard Chalk" userId="287f8aa4f4de1d19" providerId="LiveId" clId="{FB819162-6B93-4C6E-ACAE-4A0DC07A57A3}" dt="2023-06-09T11:43:32.016" v="1667" actId="14100"/>
          <ac:spMkLst>
            <pc:docMk/>
            <pc:sldMk cId="2321716781" sldId="457"/>
            <ac:spMk id="25" creationId="{8BB30D77-D18F-BEDE-31B3-E2BE2FDA0ECF}"/>
          </ac:spMkLst>
        </pc:spChg>
        <pc:spChg chg="add mod">
          <ac:chgData name="Richard Chalk" userId="287f8aa4f4de1d19" providerId="LiveId" clId="{FB819162-6B93-4C6E-ACAE-4A0DC07A57A3}" dt="2023-06-09T11:44:32.107" v="1676" actId="208"/>
          <ac:spMkLst>
            <pc:docMk/>
            <pc:sldMk cId="2321716781" sldId="457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12T05:17:41.555" v="5570" actId="122"/>
          <ac:spMkLst>
            <pc:docMk/>
            <pc:sldMk cId="2321716781" sldId="457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11:43:33.379" v="1668" actId="478"/>
          <ac:picMkLst>
            <pc:docMk/>
            <pc:sldMk cId="2321716781" sldId="457"/>
            <ac:picMk id="5" creationId="{6325E9FD-CB31-18CC-9788-1DF96F31E1FE}"/>
          </ac:picMkLst>
        </pc:picChg>
        <pc:picChg chg="del">
          <ac:chgData name="Richard Chalk" userId="287f8aa4f4de1d19" providerId="LiveId" clId="{FB819162-6B93-4C6E-ACAE-4A0DC07A57A3}" dt="2023-06-09T11:34:46.028" v="1490" actId="478"/>
          <ac:picMkLst>
            <pc:docMk/>
            <pc:sldMk cId="2321716781" sldId="457"/>
            <ac:picMk id="15" creationId="{9EDEA715-5019-0CEC-4DB9-D0007D854309}"/>
          </ac:picMkLst>
        </pc:picChg>
        <pc:picChg chg="add mod">
          <ac:chgData name="Richard Chalk" userId="287f8aa4f4de1d19" providerId="LiveId" clId="{FB819162-6B93-4C6E-ACAE-4A0DC07A57A3}" dt="2023-06-12T05:17:52.748" v="5583" actId="1036"/>
          <ac:picMkLst>
            <pc:docMk/>
            <pc:sldMk cId="2321716781" sldId="457"/>
            <ac:picMk id="17" creationId="{81ABC386-6D8A-683A-ED45-C104A9D3C6B2}"/>
          </ac:picMkLst>
        </pc:picChg>
        <pc:picChg chg="del mod">
          <ac:chgData name="Richard Chalk" userId="287f8aa4f4de1d19" providerId="LiveId" clId="{FB819162-6B93-4C6E-ACAE-4A0DC07A57A3}" dt="2023-06-09T11:44:37.382" v="1677" actId="478"/>
          <ac:picMkLst>
            <pc:docMk/>
            <pc:sldMk cId="2321716781" sldId="457"/>
            <ac:picMk id="1026" creationId="{5C10FFE1-F8BC-32DC-4C6D-DEC47B1C9309}"/>
          </ac:picMkLst>
        </pc:picChg>
        <pc:cxnChg chg="mod">
          <ac:chgData name="Richard Chalk" userId="287f8aa4f4de1d19" providerId="LiveId" clId="{FB819162-6B93-4C6E-ACAE-4A0DC07A57A3}" dt="2023-06-09T11:42:10.987" v="1635" actId="14100"/>
          <ac:cxnSpMkLst>
            <pc:docMk/>
            <pc:sldMk cId="2321716781" sldId="457"/>
            <ac:cxnSpMk id="20" creationId="{EACC5B98-AFA8-C9CE-B2E5-61EA5C7D609E}"/>
          </ac:cxnSpMkLst>
        </pc:cxnChg>
      </pc:sldChg>
      <pc:sldChg chg="addSp delSp modSp add mod">
        <pc:chgData name="Richard Chalk" userId="287f8aa4f4de1d19" providerId="LiveId" clId="{FB819162-6B93-4C6E-ACAE-4A0DC07A57A3}" dt="2023-06-09T13:08:28.602" v="3282"/>
        <pc:sldMkLst>
          <pc:docMk/>
          <pc:sldMk cId="217808149" sldId="458"/>
        </pc:sldMkLst>
        <pc:spChg chg="add mod">
          <ac:chgData name="Richard Chalk" userId="287f8aa4f4de1d19" providerId="LiveId" clId="{FB819162-6B93-4C6E-ACAE-4A0DC07A57A3}" dt="2023-06-09T11:53:16.651" v="1802" actId="6549"/>
          <ac:spMkLst>
            <pc:docMk/>
            <pc:sldMk cId="217808149" sldId="458"/>
            <ac:spMk id="3" creationId="{26D10756-CECF-C820-3209-E59D23A4A2EA}"/>
          </ac:spMkLst>
        </pc:spChg>
        <pc:spChg chg="add mod">
          <ac:chgData name="Richard Chalk" userId="287f8aa4f4de1d19" providerId="LiveId" clId="{FB819162-6B93-4C6E-ACAE-4A0DC07A57A3}" dt="2023-06-09T11:54:25.498" v="1837" actId="1035"/>
          <ac:spMkLst>
            <pc:docMk/>
            <pc:sldMk cId="217808149" sldId="458"/>
            <ac:spMk id="5" creationId="{8D31E2C6-A506-C640-04C6-3DC93EAEF338}"/>
          </ac:spMkLst>
        </pc:spChg>
        <pc:spChg chg="mod">
          <ac:chgData name="Richard Chalk" userId="287f8aa4f4de1d19" providerId="LiveId" clId="{FB819162-6B93-4C6E-ACAE-4A0DC07A57A3}" dt="2023-06-09T11:50:56.865" v="1713" actId="20577"/>
          <ac:spMkLst>
            <pc:docMk/>
            <pc:sldMk cId="217808149" sldId="458"/>
            <ac:spMk id="7" creationId="{EBD62573-4B50-EAD6-8C7E-C3AE6A9F45B4}"/>
          </ac:spMkLst>
        </pc:spChg>
        <pc:spChg chg="del">
          <ac:chgData name="Richard Chalk" userId="287f8aa4f4de1d19" providerId="LiveId" clId="{FB819162-6B93-4C6E-ACAE-4A0DC07A57A3}" dt="2023-06-09T11:51:45.518" v="1754" actId="478"/>
          <ac:spMkLst>
            <pc:docMk/>
            <pc:sldMk cId="217808149" sldId="458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12:47:45.889" v="2724" actId="208"/>
          <ac:spMkLst>
            <pc:docMk/>
            <pc:sldMk cId="217808149" sldId="458"/>
            <ac:spMk id="9" creationId="{782FB4A7-A1C7-811A-4CF0-6A2BD2331BD7}"/>
          </ac:spMkLst>
        </pc:spChg>
        <pc:spChg chg="add mod">
          <ac:chgData name="Richard Chalk" userId="287f8aa4f4de1d19" providerId="LiveId" clId="{FB819162-6B93-4C6E-ACAE-4A0DC07A57A3}" dt="2023-06-09T12:47:52.902" v="2725" actId="208"/>
          <ac:spMkLst>
            <pc:docMk/>
            <pc:sldMk cId="217808149" sldId="458"/>
            <ac:spMk id="10" creationId="{FAE5B476-18B5-9937-7095-494335BD4752}"/>
          </ac:spMkLst>
        </pc:spChg>
        <pc:spChg chg="add mod">
          <ac:chgData name="Richard Chalk" userId="287f8aa4f4de1d19" providerId="LiveId" clId="{FB819162-6B93-4C6E-ACAE-4A0DC07A57A3}" dt="2023-06-09T12:36:37.987" v="1861" actId="1036"/>
          <ac:spMkLst>
            <pc:docMk/>
            <pc:sldMk cId="217808149" sldId="458"/>
            <ac:spMk id="11" creationId="{32823804-F1E8-980D-D7BC-D26E6EA57D82}"/>
          </ac:spMkLst>
        </pc:spChg>
        <pc:spChg chg="add mod">
          <ac:chgData name="Richard Chalk" userId="287f8aa4f4de1d19" providerId="LiveId" clId="{FB819162-6B93-4C6E-ACAE-4A0DC07A57A3}" dt="2023-06-09T12:36:49.157" v="1898" actId="20577"/>
          <ac:spMkLst>
            <pc:docMk/>
            <pc:sldMk cId="217808149" sldId="458"/>
            <ac:spMk id="12" creationId="{277E6E03-C7B5-4F44-8B91-35CBED82D856}"/>
          </ac:spMkLst>
        </pc:spChg>
        <pc:spChg chg="add mod">
          <ac:chgData name="Richard Chalk" userId="287f8aa4f4de1d19" providerId="LiveId" clId="{FB819162-6B93-4C6E-ACAE-4A0DC07A57A3}" dt="2023-06-09T12:37:00.016" v="1949" actId="20577"/>
          <ac:spMkLst>
            <pc:docMk/>
            <pc:sldMk cId="217808149" sldId="458"/>
            <ac:spMk id="13" creationId="{244137D1-849E-314A-BF5B-D695FF7C90BB}"/>
          </ac:spMkLst>
        </pc:spChg>
        <pc:spChg chg="del mod">
          <ac:chgData name="Richard Chalk" userId="287f8aa4f4de1d19" providerId="LiveId" clId="{FB819162-6B93-4C6E-ACAE-4A0DC07A57A3}" dt="2023-06-09T11:54:29.568" v="1838" actId="478"/>
          <ac:spMkLst>
            <pc:docMk/>
            <pc:sldMk cId="217808149" sldId="458"/>
            <ac:spMk id="16" creationId="{A554ADB5-49BF-60B1-3633-E76C3D1BD1A1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1" creationId="{CC3214E2-938B-4164-7293-F45BAEF66310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3" creationId="{38DA4206-BAF6-6097-0E49-6EDA4413CE95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4" creationId="{4CFA3819-03D3-56DB-56EF-D10CC05F8244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5" creationId="{8BB30D77-D18F-BEDE-31B3-E2BE2FDA0ECF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09T12:35:30.126" v="1850" actId="14100"/>
          <ac:spMkLst>
            <pc:docMk/>
            <pc:sldMk cId="217808149" sldId="458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1:53:39.811" v="1807" actId="1038"/>
          <ac:picMkLst>
            <pc:docMk/>
            <pc:sldMk cId="217808149" sldId="458"/>
            <ac:picMk id="4" creationId="{693E5EF6-1F46-05AA-132A-7DA7E10DA79E}"/>
          </ac:picMkLst>
        </pc:picChg>
        <pc:picChg chg="add mod">
          <ac:chgData name="Richard Chalk" userId="287f8aa4f4de1d19" providerId="LiveId" clId="{FB819162-6B93-4C6E-ACAE-4A0DC07A57A3}" dt="2023-06-09T13:08:28.602" v="3282"/>
          <ac:picMkLst>
            <pc:docMk/>
            <pc:sldMk cId="217808149" sldId="458"/>
            <ac:picMk id="14" creationId="{974A4CEB-B163-A88C-E3F2-B23057D40D81}"/>
          </ac:picMkLst>
        </pc:picChg>
        <pc:picChg chg="del mod">
          <ac:chgData name="Richard Chalk" userId="287f8aa4f4de1d19" providerId="LiveId" clId="{FB819162-6B93-4C6E-ACAE-4A0DC07A57A3}" dt="2023-06-09T11:54:29.568" v="1838" actId="478"/>
          <ac:picMkLst>
            <pc:docMk/>
            <pc:sldMk cId="217808149" sldId="458"/>
            <ac:picMk id="17" creationId="{81ABC386-6D8A-683A-ED45-C104A9D3C6B2}"/>
          </ac:picMkLst>
        </pc:picChg>
        <pc:cxnChg chg="del">
          <ac:chgData name="Richard Chalk" userId="287f8aa4f4de1d19" providerId="LiveId" clId="{FB819162-6B93-4C6E-ACAE-4A0DC07A57A3}" dt="2023-06-09T11:51:50.258" v="1756" actId="478"/>
          <ac:cxnSpMkLst>
            <pc:docMk/>
            <pc:sldMk cId="217808149" sldId="458"/>
            <ac:cxnSpMk id="20" creationId="{EACC5B98-AFA8-C9CE-B2E5-61EA5C7D609E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18:35.756" v="5587" actId="14100"/>
        <pc:sldMkLst>
          <pc:docMk/>
          <pc:sldMk cId="3754945797" sldId="459"/>
        </pc:sldMkLst>
        <pc:spChg chg="add mod">
          <ac:chgData name="Richard Chalk" userId="287f8aa4f4de1d19" providerId="LiveId" clId="{FB819162-6B93-4C6E-ACAE-4A0DC07A57A3}" dt="2023-06-09T12:45:24.915" v="2676" actId="1037"/>
          <ac:spMkLst>
            <pc:docMk/>
            <pc:sldMk cId="3754945797" sldId="459"/>
            <ac:spMk id="2" creationId="{805A00DB-F781-A0B9-6C51-A1AC0E7F0A5F}"/>
          </ac:spMkLst>
        </pc:spChg>
        <pc:spChg chg="add mod">
          <ac:chgData name="Richard Chalk" userId="287f8aa4f4de1d19" providerId="LiveId" clId="{FB819162-6B93-4C6E-ACAE-4A0DC07A57A3}" dt="2023-06-09T12:45:11.726" v="2583" actId="14100"/>
          <ac:spMkLst>
            <pc:docMk/>
            <pc:sldMk cId="3754945797" sldId="459"/>
            <ac:spMk id="3" creationId="{8F1AFE80-D80A-8D36-B8AB-89D6CB770C9E}"/>
          </ac:spMkLst>
        </pc:spChg>
        <pc:spChg chg="add mod">
          <ac:chgData name="Richard Chalk" userId="287f8aa4f4de1d19" providerId="LiveId" clId="{FB819162-6B93-4C6E-ACAE-4A0DC07A57A3}" dt="2023-06-09T12:45:33.609" v="2680" actId="20577"/>
          <ac:spMkLst>
            <pc:docMk/>
            <pc:sldMk cId="3754945797" sldId="459"/>
            <ac:spMk id="4" creationId="{D09A3AA6-B1E6-FA28-0321-4F34541E1BDC}"/>
          </ac:spMkLst>
        </pc:spChg>
        <pc:spChg chg="mod">
          <ac:chgData name="Richard Chalk" userId="287f8aa4f4de1d19" providerId="LiveId" clId="{FB819162-6B93-4C6E-ACAE-4A0DC07A57A3}" dt="2023-06-09T12:37:21.846" v="1954" actId="20577"/>
          <ac:spMkLst>
            <pc:docMk/>
            <pc:sldMk cId="3754945797" sldId="459"/>
            <ac:spMk id="7" creationId="{EBD62573-4B50-EAD6-8C7E-C3AE6A9F45B4}"/>
          </ac:spMkLst>
        </pc:spChg>
        <pc:spChg chg="del">
          <ac:chgData name="Richard Chalk" userId="287f8aa4f4de1d19" providerId="LiveId" clId="{FB819162-6B93-4C6E-ACAE-4A0DC07A57A3}" dt="2023-06-09T12:40:37.513" v="2119" actId="478"/>
          <ac:spMkLst>
            <pc:docMk/>
            <pc:sldMk cId="3754945797" sldId="459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13:08:40.730" v="3295" actId="1035"/>
          <ac:spMkLst>
            <pc:docMk/>
            <pc:sldMk cId="3754945797" sldId="459"/>
            <ac:spMk id="10" creationId="{D3CF2CC7-954E-752C-B5C1-1B3F15A42249}"/>
          </ac:spMkLst>
        </pc:spChg>
        <pc:spChg chg="add mod">
          <ac:chgData name="Richard Chalk" userId="287f8aa4f4de1d19" providerId="LiveId" clId="{FB819162-6B93-4C6E-ACAE-4A0DC07A57A3}" dt="2023-06-09T13:08:40.730" v="3295" actId="1035"/>
          <ac:spMkLst>
            <pc:docMk/>
            <pc:sldMk cId="3754945797" sldId="459"/>
            <ac:spMk id="11" creationId="{FDD8FA7E-1570-2FD7-A798-5C9AE3E71278}"/>
          </ac:spMkLst>
        </pc:spChg>
        <pc:spChg chg="add mod">
          <ac:chgData name="Richard Chalk" userId="287f8aa4f4de1d19" providerId="LiveId" clId="{FB819162-6B93-4C6E-ACAE-4A0DC07A57A3}" dt="2023-06-09T13:03:54.421" v="3268" actId="113"/>
          <ac:spMkLst>
            <pc:docMk/>
            <pc:sldMk cId="3754945797" sldId="459"/>
            <ac:spMk id="12" creationId="{E182948E-03D8-1839-7F4F-7FE1122D8058}"/>
          </ac:spMkLst>
        </pc:spChg>
        <pc:spChg chg="del">
          <ac:chgData name="Richard Chalk" userId="287f8aa4f4de1d19" providerId="LiveId" clId="{FB819162-6B93-4C6E-ACAE-4A0DC07A57A3}" dt="2023-06-09T12:38:21.194" v="2068" actId="478"/>
          <ac:spMkLst>
            <pc:docMk/>
            <pc:sldMk cId="3754945797" sldId="459"/>
            <ac:spMk id="16" creationId="{A554ADB5-49BF-60B1-3633-E76C3D1BD1A1}"/>
          </ac:spMkLst>
        </pc:spChg>
        <pc:spChg chg="mod">
          <ac:chgData name="Richard Chalk" userId="287f8aa4f4de1d19" providerId="LiveId" clId="{FB819162-6B93-4C6E-ACAE-4A0DC07A57A3}" dt="2023-06-09T12:47:15.579" v="2723" actId="20577"/>
          <ac:spMkLst>
            <pc:docMk/>
            <pc:sldMk cId="3754945797" sldId="459"/>
            <ac:spMk id="21" creationId="{CC3214E2-938B-4164-7293-F45BAEF66310}"/>
          </ac:spMkLst>
        </pc:spChg>
        <pc:spChg chg="mod">
          <ac:chgData name="Richard Chalk" userId="287f8aa4f4de1d19" providerId="LiveId" clId="{FB819162-6B93-4C6E-ACAE-4A0DC07A57A3}" dt="2023-06-09T12:44:45.468" v="2512" actId="1076"/>
          <ac:spMkLst>
            <pc:docMk/>
            <pc:sldMk cId="3754945797" sldId="459"/>
            <ac:spMk id="23" creationId="{38DA4206-BAF6-6097-0E49-6EDA4413CE95}"/>
          </ac:spMkLst>
        </pc:spChg>
        <pc:spChg chg="del">
          <ac:chgData name="Richard Chalk" userId="287f8aa4f4de1d19" providerId="LiveId" clId="{FB819162-6B93-4C6E-ACAE-4A0DC07A57A3}" dt="2023-06-09T12:43:41.823" v="2424" actId="478"/>
          <ac:spMkLst>
            <pc:docMk/>
            <pc:sldMk cId="3754945797" sldId="459"/>
            <ac:spMk id="24" creationId="{4CFA3819-03D3-56DB-56EF-D10CC05F8244}"/>
          </ac:spMkLst>
        </pc:spChg>
        <pc:spChg chg="mod">
          <ac:chgData name="Richard Chalk" userId="287f8aa4f4de1d19" providerId="LiveId" clId="{FB819162-6B93-4C6E-ACAE-4A0DC07A57A3}" dt="2023-06-09T12:44:35.473" v="2506" actId="14100"/>
          <ac:spMkLst>
            <pc:docMk/>
            <pc:sldMk cId="3754945797" sldId="459"/>
            <ac:spMk id="25" creationId="{8BB30D77-D18F-BEDE-31B3-E2BE2FDA0ECF}"/>
          </ac:spMkLst>
        </pc:spChg>
        <pc:spChg chg="del">
          <ac:chgData name="Richard Chalk" userId="287f8aa4f4de1d19" providerId="LiveId" clId="{FB819162-6B93-4C6E-ACAE-4A0DC07A57A3}" dt="2023-06-09T12:43:40.041" v="2423" actId="478"/>
          <ac:spMkLst>
            <pc:docMk/>
            <pc:sldMk cId="3754945797" sldId="459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12T05:18:35.756" v="5587" actId="14100"/>
          <ac:spMkLst>
            <pc:docMk/>
            <pc:sldMk cId="3754945797" sldId="459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3:02:28.795" v="3243" actId="1076"/>
          <ac:picMkLst>
            <pc:docMk/>
            <pc:sldMk cId="3754945797" sldId="459"/>
            <ac:picMk id="5" creationId="{A8CF9D6C-DF33-0B8A-E69B-5649D7837A1D}"/>
          </ac:picMkLst>
        </pc:picChg>
        <pc:picChg chg="add mod">
          <ac:chgData name="Richard Chalk" userId="287f8aa4f4de1d19" providerId="LiveId" clId="{FB819162-6B93-4C6E-ACAE-4A0DC07A57A3}" dt="2023-06-09T13:08:40.730" v="3295" actId="1035"/>
          <ac:picMkLst>
            <pc:docMk/>
            <pc:sldMk cId="3754945797" sldId="459"/>
            <ac:picMk id="9" creationId="{71AA8672-9881-C185-231F-9B035A224D25}"/>
          </ac:picMkLst>
        </pc:picChg>
        <pc:picChg chg="add mod">
          <ac:chgData name="Richard Chalk" userId="287f8aa4f4de1d19" providerId="LiveId" clId="{FB819162-6B93-4C6E-ACAE-4A0DC07A57A3}" dt="2023-06-09T13:02:32.924" v="3244" actId="1076"/>
          <ac:picMkLst>
            <pc:docMk/>
            <pc:sldMk cId="3754945797" sldId="459"/>
            <ac:picMk id="13" creationId="{2C4B4B67-6FF5-A3D4-182B-4E1921A99CE0}"/>
          </ac:picMkLst>
        </pc:picChg>
        <pc:picChg chg="add mod ord">
          <ac:chgData name="Richard Chalk" userId="287f8aa4f4de1d19" providerId="LiveId" clId="{FB819162-6B93-4C6E-ACAE-4A0DC07A57A3}" dt="2023-06-09T13:08:36.028" v="3284" actId="167"/>
          <ac:picMkLst>
            <pc:docMk/>
            <pc:sldMk cId="3754945797" sldId="459"/>
            <ac:picMk id="14" creationId="{AF31A277-EF44-D42A-7D25-47DC79147438}"/>
          </ac:picMkLst>
        </pc:picChg>
        <pc:picChg chg="del">
          <ac:chgData name="Richard Chalk" userId="287f8aa4f4de1d19" providerId="LiveId" clId="{FB819162-6B93-4C6E-ACAE-4A0DC07A57A3}" dt="2023-06-09T12:38:21.194" v="2068" actId="478"/>
          <ac:picMkLst>
            <pc:docMk/>
            <pc:sldMk cId="3754945797" sldId="459"/>
            <ac:picMk id="17" creationId="{81ABC386-6D8A-683A-ED45-C104A9D3C6B2}"/>
          </ac:picMkLst>
        </pc:picChg>
        <pc:cxnChg chg="mod">
          <ac:chgData name="Richard Chalk" userId="287f8aa4f4de1d19" providerId="LiveId" clId="{FB819162-6B93-4C6E-ACAE-4A0DC07A57A3}" dt="2023-06-09T12:42:58.582" v="2404" actId="1037"/>
          <ac:cxnSpMkLst>
            <pc:docMk/>
            <pc:sldMk cId="3754945797" sldId="459"/>
            <ac:cxnSpMk id="20" creationId="{EACC5B98-AFA8-C9CE-B2E5-61EA5C7D609E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22:51.228" v="5604" actId="20577"/>
        <pc:sldMkLst>
          <pc:docMk/>
          <pc:sldMk cId="342913731" sldId="460"/>
        </pc:sldMkLst>
        <pc:spChg chg="add del">
          <ac:chgData name="Richard Chalk" userId="287f8aa4f4de1d19" providerId="LiveId" clId="{FB819162-6B93-4C6E-ACAE-4A0DC07A57A3}" dt="2023-06-09T12:56:39.337" v="3136" actId="478"/>
          <ac:spMkLst>
            <pc:docMk/>
            <pc:sldMk cId="342913731" sldId="460"/>
            <ac:spMk id="2" creationId="{45BB6BE6-1E1F-DE67-AF79-BF74D2A61C7B}"/>
          </ac:spMkLst>
        </pc:spChg>
        <pc:spChg chg="mod">
          <ac:chgData name="Richard Chalk" userId="287f8aa4f4de1d19" providerId="LiveId" clId="{FB819162-6B93-4C6E-ACAE-4A0DC07A57A3}" dt="2023-06-09T12:56:36.529" v="3135" actId="403"/>
          <ac:spMkLst>
            <pc:docMk/>
            <pc:sldMk cId="342913731" sldId="460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22:51.228" v="5604" actId="20577"/>
          <ac:spMkLst>
            <pc:docMk/>
            <pc:sldMk cId="342913731" sldId="460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09T13:12:37.104" v="3422"/>
          <ac:spMkLst>
            <pc:docMk/>
            <pc:sldMk cId="342913731" sldId="460"/>
            <ac:spMk id="12" creationId="{13C1EEAD-C0E2-4382-28AA-4C1E955AEC71}"/>
          </ac:spMkLst>
        </pc:spChg>
        <pc:spChg chg="mod">
          <ac:chgData name="Richard Chalk" userId="287f8aa4f4de1d19" providerId="LiveId" clId="{FB819162-6B93-4C6E-ACAE-4A0DC07A57A3}" dt="2023-06-09T12:55:40.286" v="3108" actId="14100"/>
          <ac:spMkLst>
            <pc:docMk/>
            <pc:sldMk cId="342913731" sldId="460"/>
            <ac:spMk id="13" creationId="{1A656395-97A9-A933-0139-126C59733449}"/>
          </ac:spMkLst>
        </pc:spChg>
        <pc:picChg chg="add mod">
          <ac:chgData name="Richard Chalk" userId="287f8aa4f4de1d19" providerId="LiveId" clId="{FB819162-6B93-4C6E-ACAE-4A0DC07A57A3}" dt="2023-06-09T13:08:41.619" v="3296"/>
          <ac:picMkLst>
            <pc:docMk/>
            <pc:sldMk cId="342913731" sldId="460"/>
            <ac:picMk id="8" creationId="{609EFDAF-D763-338E-FA01-C5279F04A2D6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9" creationId="{8E1E81C2-07EB-5C97-A557-E0D6F5C165D0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10" creationId="{CF0425AD-5CCE-14C8-F550-AB5EE2449FB8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2050" creationId="{46F22B64-49EF-019A-CF27-40DC1DAB633F}"/>
          </ac:picMkLst>
        </pc:picChg>
      </pc:sldChg>
      <pc:sldChg chg="addSp delSp modSp add mod modNotesTx">
        <pc:chgData name="Richard Chalk" userId="287f8aa4f4de1d19" providerId="LiveId" clId="{FB819162-6B93-4C6E-ACAE-4A0DC07A57A3}" dt="2023-06-12T14:49:58.714" v="6349" actId="113"/>
        <pc:sldMkLst>
          <pc:docMk/>
          <pc:sldMk cId="3932187929" sldId="461"/>
        </pc:sldMkLst>
        <pc:spChg chg="mod">
          <ac:chgData name="Richard Chalk" userId="287f8aa4f4de1d19" providerId="LiveId" clId="{FB819162-6B93-4C6E-ACAE-4A0DC07A57A3}" dt="2023-06-12T14:48:25.516" v="6322" actId="113"/>
          <ac:spMkLst>
            <pc:docMk/>
            <pc:sldMk cId="3932187929" sldId="461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14:49:58.714" v="6349" actId="113"/>
          <ac:spMkLst>
            <pc:docMk/>
            <pc:sldMk cId="3932187929" sldId="461"/>
            <ac:spMk id="4" creationId="{9AA89512-D9D6-E6FF-F0D0-6B32F4C49B45}"/>
          </ac:spMkLst>
        </pc:spChg>
        <pc:spChg chg="mod ord">
          <ac:chgData name="Richard Chalk" userId="287f8aa4f4de1d19" providerId="LiveId" clId="{FB819162-6B93-4C6E-ACAE-4A0DC07A57A3}" dt="2023-06-12T14:44:36.742" v="6163" actId="20577"/>
          <ac:spMkLst>
            <pc:docMk/>
            <pc:sldMk cId="3932187929" sldId="461"/>
            <ac:spMk id="7" creationId="{33CEA544-77C2-FF79-AA38-538BB26620CF}"/>
          </ac:spMkLst>
        </pc:spChg>
        <pc:spChg chg="add del mod">
          <ac:chgData name="Richard Chalk" userId="287f8aa4f4de1d19" providerId="LiveId" clId="{FB819162-6B93-4C6E-ACAE-4A0DC07A57A3}" dt="2023-06-12T14:44:45.533" v="6164" actId="478"/>
          <ac:spMkLst>
            <pc:docMk/>
            <pc:sldMk cId="3932187929" sldId="461"/>
            <ac:spMk id="9" creationId="{F2A1926C-AAAF-13E0-9E42-EA6CF82C870A}"/>
          </ac:spMkLst>
        </pc:spChg>
        <pc:spChg chg="add mod">
          <ac:chgData name="Richard Chalk" userId="287f8aa4f4de1d19" providerId="LiveId" clId="{FB819162-6B93-4C6E-ACAE-4A0DC07A57A3}" dt="2023-06-09T13:12:41.833" v="3423"/>
          <ac:spMkLst>
            <pc:docMk/>
            <pc:sldMk cId="3932187929" sldId="461"/>
            <ac:spMk id="10" creationId="{54BF012B-1377-8E24-365A-71C745F8D033}"/>
          </ac:spMkLst>
        </pc:spChg>
        <pc:spChg chg="del">
          <ac:chgData name="Richard Chalk" userId="287f8aa4f4de1d19" providerId="LiveId" clId="{FB819162-6B93-4C6E-ACAE-4A0DC07A57A3}" dt="2023-06-09T13:08:18.849" v="3280" actId="478"/>
          <ac:spMkLst>
            <pc:docMk/>
            <pc:sldMk cId="3932187929" sldId="461"/>
            <ac:spMk id="13" creationId="{1A656395-97A9-A933-0139-126C59733449}"/>
          </ac:spMkLst>
        </pc:spChg>
        <pc:spChg chg="add del mod">
          <ac:chgData name="Richard Chalk" userId="287f8aa4f4de1d19" providerId="LiveId" clId="{FB819162-6B93-4C6E-ACAE-4A0DC07A57A3}" dt="2023-06-12T14:39:24.674" v="6113" actId="478"/>
          <ac:spMkLst>
            <pc:docMk/>
            <pc:sldMk cId="3932187929" sldId="461"/>
            <ac:spMk id="17" creationId="{AA8CF3AA-EF3C-91E3-B5D4-4949C6EE1CFF}"/>
          </ac:spMkLst>
        </pc:spChg>
        <pc:picChg chg="add mod">
          <ac:chgData name="Richard Chalk" userId="287f8aa4f4de1d19" providerId="LiveId" clId="{FB819162-6B93-4C6E-ACAE-4A0DC07A57A3}" dt="2023-06-09T13:08:50.264" v="3299"/>
          <ac:picMkLst>
            <pc:docMk/>
            <pc:sldMk cId="3932187929" sldId="461"/>
            <ac:picMk id="2" creationId="{99AFB565-28EB-3FCB-46F2-50CE0F9AA25F}"/>
          </ac:picMkLst>
        </pc:picChg>
        <pc:picChg chg="del">
          <ac:chgData name="Richard Chalk" userId="287f8aa4f4de1d19" providerId="LiveId" clId="{FB819162-6B93-4C6E-ACAE-4A0DC07A57A3}" dt="2023-06-09T13:13:22.863" v="3457" actId="478"/>
          <ac:picMkLst>
            <pc:docMk/>
            <pc:sldMk cId="3932187929" sldId="461"/>
            <ac:picMk id="6" creationId="{81FC08F1-7AC2-26F9-5AA1-BB6C836C87FC}"/>
          </ac:picMkLst>
        </pc:picChg>
        <pc:picChg chg="del">
          <ac:chgData name="Richard Chalk" userId="287f8aa4f4de1d19" providerId="LiveId" clId="{FB819162-6B93-4C6E-ACAE-4A0DC07A57A3}" dt="2023-06-09T13:08:18.849" v="3280" actId="478"/>
          <ac:picMkLst>
            <pc:docMk/>
            <pc:sldMk cId="3932187929" sldId="461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13:28.859" v="3463" actId="1038"/>
          <ac:picMkLst>
            <pc:docMk/>
            <pc:sldMk cId="3932187929" sldId="461"/>
            <ac:picMk id="12" creationId="{4F7BD645-4FFF-DD4E-8EF4-EC1318637BEF}"/>
          </ac:picMkLst>
        </pc:picChg>
        <pc:picChg chg="add mod">
          <ac:chgData name="Richard Chalk" userId="287f8aa4f4de1d19" providerId="LiveId" clId="{FB819162-6B93-4C6E-ACAE-4A0DC07A57A3}" dt="2023-06-12T14:47:24.655" v="6254" actId="1076"/>
          <ac:picMkLst>
            <pc:docMk/>
            <pc:sldMk cId="3932187929" sldId="461"/>
            <ac:picMk id="14" creationId="{6DE5D1C9-1090-4F43-8E47-75603BD04C52}"/>
          </ac:picMkLst>
        </pc:picChg>
        <pc:picChg chg="add del mod">
          <ac:chgData name="Richard Chalk" userId="287f8aa4f4de1d19" providerId="LiveId" clId="{FB819162-6B93-4C6E-ACAE-4A0DC07A57A3}" dt="2023-06-09T13:49:13.045" v="4104" actId="478"/>
          <ac:picMkLst>
            <pc:docMk/>
            <pc:sldMk cId="3932187929" sldId="461"/>
            <ac:picMk id="16" creationId="{A98BE2B0-9869-2F0D-DF06-AC426EE26E27}"/>
          </ac:picMkLst>
        </pc:picChg>
        <pc:picChg chg="add del mod">
          <ac:chgData name="Richard Chalk" userId="287f8aa4f4de1d19" providerId="LiveId" clId="{FB819162-6B93-4C6E-ACAE-4A0DC07A57A3}" dt="2023-06-09T13:31:03.347" v="3579" actId="478"/>
          <ac:picMkLst>
            <pc:docMk/>
            <pc:sldMk cId="3932187929" sldId="461"/>
            <ac:picMk id="4098" creationId="{E79C668A-B92D-7EDE-3174-8AF2A2130546}"/>
          </ac:picMkLst>
        </pc:picChg>
        <pc:cxnChg chg="mod">
          <ac:chgData name="Richard Chalk" userId="287f8aa4f4de1d19" providerId="LiveId" clId="{FB819162-6B93-4C6E-ACAE-4A0DC07A57A3}" dt="2023-06-12T14:45:15.659" v="6212" actId="1037"/>
          <ac:cxnSpMkLst>
            <pc:docMk/>
            <pc:sldMk cId="3932187929" sldId="461"/>
            <ac:cxnSpMk id="5" creationId="{BD98B516-E619-E8AA-C020-62B32CC63B1D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4:46:57.514" v="4843" actId="20577"/>
        <pc:sldMkLst>
          <pc:docMk/>
          <pc:sldMk cId="3638792043" sldId="462"/>
        </pc:sldMkLst>
        <pc:spChg chg="del mod">
          <ac:chgData name="Richard Chalk" userId="287f8aa4f4de1d19" providerId="LiveId" clId="{FB819162-6B93-4C6E-ACAE-4A0DC07A57A3}" dt="2023-06-09T13:37:18.272" v="3677" actId="478"/>
          <ac:spMkLst>
            <pc:docMk/>
            <pc:sldMk cId="3638792043" sldId="462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4:46:57.514" v="4843" actId="20577"/>
          <ac:spMkLst>
            <pc:docMk/>
            <pc:sldMk cId="3638792043" sldId="462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41:18.710" v="3948" actId="207"/>
          <ac:spMkLst>
            <pc:docMk/>
            <pc:sldMk cId="3638792043" sldId="462"/>
            <ac:spMk id="7" creationId="{33CEA544-77C2-FF79-AA38-538BB26620CF}"/>
          </ac:spMkLst>
        </pc:spChg>
        <pc:spChg chg="add mod ord">
          <ac:chgData name="Richard Chalk" userId="287f8aa4f4de1d19" providerId="LiveId" clId="{FB819162-6B93-4C6E-ACAE-4A0DC07A57A3}" dt="2023-06-09T13:47:09.650" v="3996" actId="6549"/>
          <ac:spMkLst>
            <pc:docMk/>
            <pc:sldMk cId="3638792043" sldId="462"/>
            <ac:spMk id="9" creationId="{78D5E91A-6525-23AB-695D-CF713BAC9A97}"/>
          </ac:spMkLst>
        </pc:spChg>
        <pc:spChg chg="del">
          <ac:chgData name="Richard Chalk" userId="287f8aa4f4de1d19" providerId="LiveId" clId="{FB819162-6B93-4C6E-ACAE-4A0DC07A57A3}" dt="2023-06-09T13:31:50.442" v="3606" actId="478"/>
          <ac:spMkLst>
            <pc:docMk/>
            <pc:sldMk cId="3638792043" sldId="462"/>
            <ac:spMk id="13" creationId="{1A656395-97A9-A933-0139-126C59733449}"/>
          </ac:spMkLst>
        </pc:spChg>
        <pc:spChg chg="add mod">
          <ac:chgData name="Richard Chalk" userId="287f8aa4f4de1d19" providerId="LiveId" clId="{FB819162-6B93-4C6E-ACAE-4A0DC07A57A3}" dt="2023-06-09T13:48:35.863" v="4102" actId="1037"/>
          <ac:spMkLst>
            <pc:docMk/>
            <pc:sldMk cId="3638792043" sldId="462"/>
            <ac:spMk id="14" creationId="{2B3B95FE-655C-4A7B-B16D-F89C1534241D}"/>
          </ac:spMkLst>
        </pc:spChg>
        <pc:picChg chg="del">
          <ac:chgData name="Richard Chalk" userId="287f8aa4f4de1d19" providerId="LiveId" clId="{FB819162-6B93-4C6E-ACAE-4A0DC07A57A3}" dt="2023-06-09T13:31:51.948" v="3607" actId="478"/>
          <ac:picMkLst>
            <pc:docMk/>
            <pc:sldMk cId="3638792043" sldId="462"/>
            <ac:picMk id="6" creationId="{81FC08F1-7AC2-26F9-5AA1-BB6C836C87FC}"/>
          </ac:picMkLst>
        </pc:picChg>
        <pc:picChg chg="add mod">
          <ac:chgData name="Richard Chalk" userId="287f8aa4f4de1d19" providerId="LiveId" clId="{FB819162-6B93-4C6E-ACAE-4A0DC07A57A3}" dt="2023-06-09T13:47:21.210" v="3997"/>
          <ac:picMkLst>
            <pc:docMk/>
            <pc:sldMk cId="3638792043" sldId="462"/>
            <ac:picMk id="10" creationId="{FAE082B0-2727-56BA-5525-3A37F38355A0}"/>
          </ac:picMkLst>
        </pc:picChg>
        <pc:picChg chg="del">
          <ac:chgData name="Richard Chalk" userId="287f8aa4f4de1d19" providerId="LiveId" clId="{FB819162-6B93-4C6E-ACAE-4A0DC07A57A3}" dt="2023-06-09T13:31:50.442" v="3606" actId="478"/>
          <ac:picMkLst>
            <pc:docMk/>
            <pc:sldMk cId="3638792043" sldId="462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48:35.863" v="4102" actId="1037"/>
          <ac:picMkLst>
            <pc:docMk/>
            <pc:sldMk cId="3638792043" sldId="462"/>
            <ac:picMk id="15" creationId="{AD1E3794-0F66-4E54-BB70-28C8C4178833}"/>
          </ac:picMkLst>
        </pc:picChg>
        <pc:cxnChg chg="mod">
          <ac:chgData name="Richard Chalk" userId="287f8aa4f4de1d19" providerId="LiveId" clId="{FB819162-6B93-4C6E-ACAE-4A0DC07A57A3}" dt="2023-06-09T13:39:33.507" v="3806" actId="1038"/>
          <ac:cxnSpMkLst>
            <pc:docMk/>
            <pc:sldMk cId="3638792043" sldId="462"/>
            <ac:cxnSpMk id="5" creationId="{BD98B516-E619-E8AA-C020-62B32CC63B1D}"/>
          </ac:cxnSpMkLst>
        </pc:cxnChg>
      </pc:sldChg>
      <pc:sldChg chg="addSp delSp modSp add mod">
        <pc:chgData name="Richard Chalk" userId="287f8aa4f4de1d19" providerId="LiveId" clId="{FB819162-6B93-4C6E-ACAE-4A0DC07A57A3}" dt="2023-06-12T14:35:23.244" v="6112" actId="1035"/>
        <pc:sldMkLst>
          <pc:docMk/>
          <pc:sldMk cId="2959964470" sldId="463"/>
        </pc:sldMkLst>
        <pc:spChg chg="add del mod">
          <ac:chgData name="Richard Chalk" userId="287f8aa4f4de1d19" providerId="LiveId" clId="{FB819162-6B93-4C6E-ACAE-4A0DC07A57A3}" dt="2023-06-12T14:15:36.764" v="5759" actId="478"/>
          <ac:spMkLst>
            <pc:docMk/>
            <pc:sldMk cId="2959964470" sldId="463"/>
            <ac:spMk id="2" creationId="{8E4E89C2-83C9-F60D-6A71-98FC2E429E2A}"/>
          </ac:spMkLst>
        </pc:spChg>
        <pc:spChg chg="del mod">
          <ac:chgData name="Richard Chalk" userId="287f8aa4f4de1d19" providerId="LiveId" clId="{FB819162-6B93-4C6E-ACAE-4A0DC07A57A3}" dt="2023-06-12T14:31:51.937" v="5941" actId="478"/>
          <ac:spMkLst>
            <pc:docMk/>
            <pc:sldMk cId="2959964470" sldId="463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14:35:18.706" v="6102" actId="6549"/>
          <ac:spMkLst>
            <pc:docMk/>
            <pc:sldMk cId="2959964470" sldId="463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32:57.674" v="3638" actId="20577"/>
          <ac:spMkLst>
            <pc:docMk/>
            <pc:sldMk cId="2959964470" sldId="463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12T14:30:30.507" v="5940" actId="1076"/>
          <ac:spMkLst>
            <pc:docMk/>
            <pc:sldMk cId="2959964470" sldId="463"/>
            <ac:spMk id="9" creationId="{77DCFD99-2227-DDD4-E1AA-3D417283CE9C}"/>
          </ac:spMkLst>
        </pc:spChg>
        <pc:spChg chg="add mod">
          <ac:chgData name="Richard Chalk" userId="287f8aa4f4de1d19" providerId="LiveId" clId="{FB819162-6B93-4C6E-ACAE-4A0DC07A57A3}" dt="2023-06-12T14:32:55.346" v="5992" actId="1035"/>
          <ac:spMkLst>
            <pc:docMk/>
            <pc:sldMk cId="2959964470" sldId="463"/>
            <ac:spMk id="11" creationId="{0D22A7BB-A967-1591-7825-23E55EA62D70}"/>
          </ac:spMkLst>
        </pc:spChg>
        <pc:spChg chg="add mod">
          <ac:chgData name="Richard Chalk" userId="287f8aa4f4de1d19" providerId="LiveId" clId="{FB819162-6B93-4C6E-ACAE-4A0DC07A57A3}" dt="2023-06-12T14:34:03.968" v="6074" actId="1076"/>
          <ac:spMkLst>
            <pc:docMk/>
            <pc:sldMk cId="2959964470" sldId="463"/>
            <ac:spMk id="14" creationId="{DF4B3279-7A0E-512F-E483-26B698C50596}"/>
          </ac:spMkLst>
        </pc:spChg>
        <pc:spChg chg="add mod">
          <ac:chgData name="Richard Chalk" userId="287f8aa4f4de1d19" providerId="LiveId" clId="{FB819162-6B93-4C6E-ACAE-4A0DC07A57A3}" dt="2023-06-12T14:34:01.778" v="6073" actId="571"/>
          <ac:spMkLst>
            <pc:docMk/>
            <pc:sldMk cId="2959964470" sldId="463"/>
            <ac:spMk id="16" creationId="{17D9DE8D-B18C-9993-3628-FB46ABE6152C}"/>
          </ac:spMkLst>
        </pc:spChg>
        <pc:picChg chg="add mod">
          <ac:chgData name="Richard Chalk" userId="287f8aa4f4de1d19" providerId="LiveId" clId="{FB819162-6B93-4C6E-ACAE-4A0DC07A57A3}" dt="2023-06-12T14:35:23.244" v="6112" actId="1035"/>
          <ac:picMkLst>
            <pc:docMk/>
            <pc:sldMk cId="2959964470" sldId="463"/>
            <ac:picMk id="6" creationId="{5929BD11-20D6-E1D7-0F40-FE84869F9E6A}"/>
          </ac:picMkLst>
        </pc:picChg>
        <pc:picChg chg="add mod">
          <ac:chgData name="Richard Chalk" userId="287f8aa4f4de1d19" providerId="LiveId" clId="{FB819162-6B93-4C6E-ACAE-4A0DC07A57A3}" dt="2023-06-12T14:32:47.377" v="5969"/>
          <ac:picMkLst>
            <pc:docMk/>
            <pc:sldMk cId="2959964470" sldId="463"/>
            <ac:picMk id="13" creationId="{BFF81A7C-6A08-6E16-1A68-43F8A708C86B}"/>
          </ac:picMkLst>
        </pc:picChg>
        <pc:picChg chg="add del mod">
          <ac:chgData name="Richard Chalk" userId="287f8aa4f4de1d19" providerId="LiveId" clId="{FB819162-6B93-4C6E-ACAE-4A0DC07A57A3}" dt="2023-06-12T14:34:33.093" v="6075" actId="478"/>
          <ac:picMkLst>
            <pc:docMk/>
            <pc:sldMk cId="2959964470" sldId="463"/>
            <ac:picMk id="15" creationId="{EF1C54D2-05AE-B77E-1971-F5D7F639D019}"/>
          </ac:picMkLst>
        </pc:picChg>
        <pc:picChg chg="add mod">
          <ac:chgData name="Richard Chalk" userId="287f8aa4f4de1d19" providerId="LiveId" clId="{FB819162-6B93-4C6E-ACAE-4A0DC07A57A3}" dt="2023-06-12T14:34:01.778" v="6073" actId="571"/>
          <ac:picMkLst>
            <pc:docMk/>
            <pc:sldMk cId="2959964470" sldId="463"/>
            <ac:picMk id="17" creationId="{5442E6DB-5340-E26C-C81F-1E7BFDF564B6}"/>
          </ac:picMkLst>
        </pc:picChg>
        <pc:picChg chg="add mod">
          <ac:chgData name="Richard Chalk" userId="287f8aa4f4de1d19" providerId="LiveId" clId="{FB819162-6B93-4C6E-ACAE-4A0DC07A57A3}" dt="2023-06-12T14:34:38.395" v="6078" actId="1076"/>
          <ac:picMkLst>
            <pc:docMk/>
            <pc:sldMk cId="2959964470" sldId="463"/>
            <ac:picMk id="4098" creationId="{36E44982-03A8-3B54-657E-7D738A2BBE5A}"/>
          </ac:picMkLst>
        </pc:picChg>
      </pc:sldChg>
      <pc:sldChg chg="addSp delSp modSp add mod">
        <pc:chgData name="Richard Chalk" userId="287f8aa4f4de1d19" providerId="LiveId" clId="{FB819162-6B93-4C6E-ACAE-4A0DC07A57A3}" dt="2023-06-12T05:25:04.492" v="5673" actId="20577"/>
        <pc:sldMkLst>
          <pc:docMk/>
          <pc:sldMk cId="1691793169" sldId="464"/>
        </pc:sldMkLst>
        <pc:spChg chg="add del mod">
          <ac:chgData name="Richard Chalk" userId="287f8aa4f4de1d19" providerId="LiveId" clId="{FB819162-6B93-4C6E-ACAE-4A0DC07A57A3}" dt="2023-06-12T04:47:57.757" v="4882" actId="478"/>
          <ac:spMkLst>
            <pc:docMk/>
            <pc:sldMk cId="1691793169" sldId="464"/>
            <ac:spMk id="2" creationId="{C16A2E51-C1A1-2104-CE7A-645F67A16BD0}"/>
          </ac:spMkLst>
        </pc:spChg>
        <pc:spChg chg="mod">
          <ac:chgData name="Richard Chalk" userId="287f8aa4f4de1d19" providerId="LiveId" clId="{FB819162-6B93-4C6E-ACAE-4A0DC07A57A3}" dt="2023-06-12T04:52:34.845" v="4936" actId="20577"/>
          <ac:spMkLst>
            <pc:docMk/>
            <pc:sldMk cId="1691793169" sldId="464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4:54:31.679" v="4960" actId="207"/>
          <ac:spMkLst>
            <pc:docMk/>
            <pc:sldMk cId="1691793169" sldId="464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12T05:25:04.492" v="5673" actId="20577"/>
          <ac:spMkLst>
            <pc:docMk/>
            <pc:sldMk cId="1691793169" sldId="464"/>
            <ac:spMk id="6" creationId="{917FAC22-DAE8-8A82-AA8F-817CFE396E40}"/>
          </ac:spMkLst>
        </pc:spChg>
        <pc:spChg chg="add mod">
          <ac:chgData name="Richard Chalk" userId="287f8aa4f4de1d19" providerId="LiveId" clId="{FB819162-6B93-4C6E-ACAE-4A0DC07A57A3}" dt="2023-06-12T04:55:32.764" v="4973" actId="1076"/>
          <ac:spMkLst>
            <pc:docMk/>
            <pc:sldMk cId="1691793169" sldId="464"/>
            <ac:spMk id="13" creationId="{3D68EEF7-5145-423D-4A19-3D8D1629DA43}"/>
          </ac:spMkLst>
        </pc:spChg>
        <pc:spChg chg="add mod">
          <ac:chgData name="Richard Chalk" userId="287f8aa4f4de1d19" providerId="LiveId" clId="{FB819162-6B93-4C6E-ACAE-4A0DC07A57A3}" dt="2023-06-12T04:56:18.346" v="5009" actId="1037"/>
          <ac:spMkLst>
            <pc:docMk/>
            <pc:sldMk cId="1691793169" sldId="464"/>
            <ac:spMk id="14" creationId="{3C76CCE5-FFDC-ABA7-C72C-E65C6ECE6276}"/>
          </ac:spMkLst>
        </pc:spChg>
        <pc:picChg chg="add mod">
          <ac:chgData name="Richard Chalk" userId="287f8aa4f4de1d19" providerId="LiveId" clId="{FB819162-6B93-4C6E-ACAE-4A0DC07A57A3}" dt="2023-06-12T04:55:44.856" v="5003" actId="1035"/>
          <ac:picMkLst>
            <pc:docMk/>
            <pc:sldMk cId="1691793169" sldId="464"/>
            <ac:picMk id="9" creationId="{9792E609-3341-1E47-A3F6-3464E6F781B8}"/>
          </ac:picMkLst>
        </pc:picChg>
        <pc:picChg chg="add mod">
          <ac:chgData name="Richard Chalk" userId="287f8aa4f4de1d19" providerId="LiveId" clId="{FB819162-6B93-4C6E-ACAE-4A0DC07A57A3}" dt="2023-06-12T04:54:44.396" v="4962" actId="1076"/>
          <ac:picMkLst>
            <pc:docMk/>
            <pc:sldMk cId="1691793169" sldId="464"/>
            <ac:picMk id="10" creationId="{F01A6C64-34C3-4B35-2BCB-2F7875AC164A}"/>
          </ac:picMkLst>
        </pc:picChg>
        <pc:picChg chg="add mod">
          <ac:chgData name="Richard Chalk" userId="287f8aa4f4de1d19" providerId="LiveId" clId="{FB819162-6B93-4C6E-ACAE-4A0DC07A57A3}" dt="2023-06-12T04:57:19.736" v="5012" actId="14100"/>
          <ac:picMkLst>
            <pc:docMk/>
            <pc:sldMk cId="1691793169" sldId="464"/>
            <ac:picMk id="1026" creationId="{E1A2A485-009E-B61F-AFD9-7666E6A4716A}"/>
          </ac:picMkLst>
        </pc:picChg>
        <pc:picChg chg="add del">
          <ac:chgData name="Richard Chalk" userId="287f8aa4f4de1d19" providerId="LiveId" clId="{FB819162-6B93-4C6E-ACAE-4A0DC07A57A3}" dt="2023-06-12T04:58:06.232" v="5014"/>
          <ac:picMkLst>
            <pc:docMk/>
            <pc:sldMk cId="1691793169" sldId="464"/>
            <ac:picMk id="1028" creationId="{63D5CA1A-EF55-143B-80AA-9A18225AE084}"/>
          </ac:picMkLst>
        </pc:picChg>
      </pc:sldChg>
      <pc:sldChg chg="modSp add mod modNotesTx">
        <pc:chgData name="Richard Chalk" userId="287f8aa4f4de1d19" providerId="LiveId" clId="{FB819162-6B93-4C6E-ACAE-4A0DC07A57A3}" dt="2023-06-12T14:50:06.692" v="6351" actId="313"/>
        <pc:sldMkLst>
          <pc:docMk/>
          <pc:sldMk cId="455506460" sldId="465"/>
        </pc:sldMkLst>
        <pc:spChg chg="mod">
          <ac:chgData name="Richard Chalk" userId="287f8aa4f4de1d19" providerId="LiveId" clId="{FB819162-6B93-4C6E-ACAE-4A0DC07A57A3}" dt="2023-06-12T05:27:53.504" v="5745" actId="20577"/>
          <ac:spMkLst>
            <pc:docMk/>
            <pc:sldMk cId="455506460" sldId="465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28:43.647" v="5756" actId="113"/>
          <ac:spMkLst>
            <pc:docMk/>
            <pc:sldMk cId="455506460" sldId="465"/>
            <ac:spMk id="4" creationId="{9AA89512-D9D6-E6FF-F0D0-6B32F4C49B45}"/>
          </ac:spMkLst>
        </pc:spChg>
      </pc:sldChg>
      <pc:sldChg chg="addSp modSp add del mod modNotesTx">
        <pc:chgData name="Richard Chalk" userId="287f8aa4f4de1d19" providerId="LiveId" clId="{FB819162-6B93-4C6E-ACAE-4A0DC07A57A3}" dt="2023-06-12T04:47:39.259" v="4881" actId="47"/>
        <pc:sldMkLst>
          <pc:docMk/>
          <pc:sldMk cId="3789744284" sldId="466"/>
        </pc:sldMkLst>
        <pc:spChg chg="add mod">
          <ac:chgData name="Richard Chalk" userId="287f8aa4f4de1d19" providerId="LiveId" clId="{FB819162-6B93-4C6E-ACAE-4A0DC07A57A3}" dt="2023-06-09T13:50:15.088" v="4134"/>
          <ac:spMkLst>
            <pc:docMk/>
            <pc:sldMk cId="3789744284" sldId="466"/>
            <ac:spMk id="2" creationId="{43621836-4204-D006-60DB-4DCC1786CDC9}"/>
          </ac:spMkLst>
        </pc:spChg>
        <pc:spChg chg="mod">
          <ac:chgData name="Richard Chalk" userId="287f8aa4f4de1d19" providerId="LiveId" clId="{FB819162-6B93-4C6E-ACAE-4A0DC07A57A3}" dt="2023-06-09T13:50:04.134" v="4131" actId="20577"/>
          <ac:spMkLst>
            <pc:docMk/>
            <pc:sldMk cId="3789744284" sldId="466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49:57.692" v="4128" actId="20577"/>
          <ac:spMkLst>
            <pc:docMk/>
            <pc:sldMk cId="3789744284" sldId="466"/>
            <ac:spMk id="7" creationId="{33CEA544-77C2-FF79-AA38-538BB26620CF}"/>
          </ac:spMkLst>
        </pc:spChg>
      </pc:sldChg>
      <pc:sldChg chg="addSp modSp add mod modNotesTx">
        <pc:chgData name="Richard Chalk" userId="287f8aa4f4de1d19" providerId="LiveId" clId="{FB819162-6B93-4C6E-ACAE-4A0DC07A57A3}" dt="2023-06-12T05:24:10.553" v="5670" actId="1036"/>
        <pc:sldMkLst>
          <pc:docMk/>
          <pc:sldMk cId="1379899295" sldId="467"/>
        </pc:sldMkLst>
        <pc:spChg chg="add mod">
          <ac:chgData name="Richard Chalk" userId="287f8aa4f4de1d19" providerId="LiveId" clId="{FB819162-6B93-4C6E-ACAE-4A0DC07A57A3}" dt="2023-06-12T05:24:10.553" v="5670" actId="1036"/>
          <ac:spMkLst>
            <pc:docMk/>
            <pc:sldMk cId="1379899295" sldId="467"/>
            <ac:spMk id="2" creationId="{CA3540FE-39ED-E5DA-E435-3DB32E8296DE}"/>
          </ac:spMkLst>
        </pc:spChg>
        <pc:spChg chg="mod">
          <ac:chgData name="Richard Chalk" userId="287f8aa4f4de1d19" providerId="LiveId" clId="{FB819162-6B93-4C6E-ACAE-4A0DC07A57A3}" dt="2023-06-12T04:47:20.102" v="4859" actId="20577"/>
          <ac:spMkLst>
            <pc:docMk/>
            <pc:sldMk cId="1379899295" sldId="467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11T20:20:35.244" v="4422" actId="20577"/>
          <ac:spMkLst>
            <pc:docMk/>
            <pc:sldMk cId="1379899295" sldId="467"/>
            <ac:spMk id="7" creationId="{33CEA544-77C2-FF79-AA38-538BB26620CF}"/>
          </ac:spMkLst>
        </pc:spChg>
        <pc:spChg chg="mod">
          <ac:chgData name="Richard Chalk" userId="287f8aa4f4de1d19" providerId="LiveId" clId="{FB819162-6B93-4C6E-ACAE-4A0DC07A57A3}" dt="2023-06-12T05:24:10.553" v="5670" actId="1036"/>
          <ac:spMkLst>
            <pc:docMk/>
            <pc:sldMk cId="1379899295" sldId="467"/>
            <ac:spMk id="9" creationId="{78D5E91A-6525-23AB-695D-CF713BAC9A97}"/>
          </ac:spMkLst>
        </pc:spChg>
        <pc:spChg chg="mod">
          <ac:chgData name="Richard Chalk" userId="287f8aa4f4de1d19" providerId="LiveId" clId="{FB819162-6B93-4C6E-ACAE-4A0DC07A57A3}" dt="2023-06-11T20:18:00.269" v="4352" actId="20577"/>
          <ac:spMkLst>
            <pc:docMk/>
            <pc:sldMk cId="1379899295" sldId="467"/>
            <ac:spMk id="14" creationId="{2B3B95FE-655C-4A7B-B16D-F89C1534241D}"/>
          </ac:spMkLst>
        </pc:spChg>
      </pc:sldChg>
      <pc:sldChg chg="addSp delSp modSp add mod">
        <pc:chgData name="Richard Chalk" userId="287f8aa4f4de1d19" providerId="LiveId" clId="{FB819162-6B93-4C6E-ACAE-4A0DC07A57A3}" dt="2023-06-12T05:24:31.666" v="5672" actId="207"/>
        <pc:sldMkLst>
          <pc:docMk/>
          <pc:sldMk cId="3660900992" sldId="468"/>
        </pc:sldMkLst>
        <pc:spChg chg="add del mod">
          <ac:chgData name="Richard Chalk" userId="287f8aa4f4de1d19" providerId="LiveId" clId="{FB819162-6B93-4C6E-ACAE-4A0DC07A57A3}" dt="2023-06-12T04:41:29.884" v="4493" actId="478"/>
          <ac:spMkLst>
            <pc:docMk/>
            <pc:sldMk cId="3660900992" sldId="468"/>
            <ac:spMk id="2" creationId="{E373BECE-9FBC-A123-A4F7-1E83D9CB62B7}"/>
          </ac:spMkLst>
        </pc:spChg>
        <pc:spChg chg="add mod">
          <ac:chgData name="Richard Chalk" userId="287f8aa4f4de1d19" providerId="LiveId" clId="{FB819162-6B93-4C6E-ACAE-4A0DC07A57A3}" dt="2023-06-12T04:43:54.710" v="4543" actId="14100"/>
          <ac:spMkLst>
            <pc:docMk/>
            <pc:sldMk cId="3660900992" sldId="468"/>
            <ac:spMk id="3" creationId="{0082EFA0-0364-BB78-29C8-1E349C3EA97E}"/>
          </ac:spMkLst>
        </pc:spChg>
        <pc:spChg chg="mod">
          <ac:chgData name="Richard Chalk" userId="287f8aa4f4de1d19" providerId="LiveId" clId="{FB819162-6B93-4C6E-ACAE-4A0DC07A57A3}" dt="2023-06-12T05:24:31.666" v="5672" actId="207"/>
          <ac:spMkLst>
            <pc:docMk/>
            <pc:sldMk cId="3660900992" sldId="468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12T04:43:09.266" v="4533" actId="6549"/>
          <ac:spMkLst>
            <pc:docMk/>
            <pc:sldMk cId="3660900992" sldId="468"/>
            <ac:spMk id="9" creationId="{78D5E91A-6525-23AB-695D-CF713BAC9A97}"/>
          </ac:spMkLst>
        </pc:spChg>
        <pc:spChg chg="mod">
          <ac:chgData name="Richard Chalk" userId="287f8aa4f4de1d19" providerId="LiveId" clId="{FB819162-6B93-4C6E-ACAE-4A0DC07A57A3}" dt="2023-06-12T04:45:56.385" v="4827" actId="20577"/>
          <ac:spMkLst>
            <pc:docMk/>
            <pc:sldMk cId="3660900992" sldId="468"/>
            <ac:spMk id="14" creationId="{2B3B95FE-655C-4A7B-B16D-F89C1534241D}"/>
          </ac:spMkLst>
        </pc:spChg>
        <pc:picChg chg="add mod">
          <ac:chgData name="Richard Chalk" userId="287f8aa4f4de1d19" providerId="LiveId" clId="{FB819162-6B93-4C6E-ACAE-4A0DC07A57A3}" dt="2023-06-12T04:46:11.752" v="4830" actId="1076"/>
          <ac:picMkLst>
            <pc:docMk/>
            <pc:sldMk cId="3660900992" sldId="468"/>
            <ac:picMk id="6" creationId="{C843197D-13C4-17BE-D410-930BDBDF8F1A}"/>
          </ac:picMkLst>
        </pc:picChg>
        <pc:picChg chg="del mod">
          <ac:chgData name="Richard Chalk" userId="287f8aa4f4de1d19" providerId="LiveId" clId="{FB819162-6B93-4C6E-ACAE-4A0DC07A57A3}" dt="2023-06-12T04:46:08.486" v="4828" actId="478"/>
          <ac:picMkLst>
            <pc:docMk/>
            <pc:sldMk cId="3660900992" sldId="468"/>
            <ac:picMk id="15" creationId="{AD1E3794-0F66-4E54-BB70-28C8C4178833}"/>
          </ac:picMkLst>
        </pc:picChg>
      </pc:sldChg>
      <pc:sldChg chg="addSp delSp modSp add mod modNotesTx">
        <pc:chgData name="Richard Chalk" userId="287f8aa4f4de1d19" providerId="LiveId" clId="{FB819162-6B93-4C6E-ACAE-4A0DC07A57A3}" dt="2023-06-12T05:25:34.868" v="5702" actId="207"/>
        <pc:sldMkLst>
          <pc:docMk/>
          <pc:sldMk cId="1739976794" sldId="469"/>
        </pc:sldMkLst>
        <pc:spChg chg="del">
          <ac:chgData name="Richard Chalk" userId="287f8aa4f4de1d19" providerId="LiveId" clId="{FB819162-6B93-4C6E-ACAE-4A0DC07A57A3}" dt="2023-06-12T04:58:19.322" v="5027" actId="478"/>
          <ac:spMkLst>
            <pc:docMk/>
            <pc:sldMk cId="1739976794" sldId="469"/>
            <ac:spMk id="3" creationId="{B9C087E5-1AEF-0EFF-0817-54001B3C5837}"/>
          </ac:spMkLst>
        </pc:spChg>
        <pc:spChg chg="del">
          <ac:chgData name="Richard Chalk" userId="287f8aa4f4de1d19" providerId="LiveId" clId="{FB819162-6B93-4C6E-ACAE-4A0DC07A57A3}" dt="2023-06-12T04:58:17.032" v="5026" actId="478"/>
          <ac:spMkLst>
            <pc:docMk/>
            <pc:sldMk cId="1739976794" sldId="469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2T04:58:23.464" v="5029" actId="478"/>
          <ac:spMkLst>
            <pc:docMk/>
            <pc:sldMk cId="1739976794" sldId="469"/>
            <ac:spMk id="6" creationId="{917FAC22-DAE8-8A82-AA8F-817CFE396E40}"/>
          </ac:spMkLst>
        </pc:spChg>
        <pc:spChg chg="mod">
          <ac:chgData name="Richard Chalk" userId="287f8aa4f4de1d19" providerId="LiveId" clId="{FB819162-6B93-4C6E-ACAE-4A0DC07A57A3}" dt="2023-06-12T04:58:12.897" v="5025" actId="20577"/>
          <ac:spMkLst>
            <pc:docMk/>
            <pc:sldMk cId="1739976794" sldId="469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12T04:59:08.450" v="5044" actId="1076"/>
          <ac:spMkLst>
            <pc:docMk/>
            <pc:sldMk cId="1739976794" sldId="469"/>
            <ac:spMk id="11" creationId="{5C978B21-29E1-D437-408F-625B7DDC3304}"/>
          </ac:spMkLst>
        </pc:spChg>
        <pc:spChg chg="del">
          <ac:chgData name="Richard Chalk" userId="287f8aa4f4de1d19" providerId="LiveId" clId="{FB819162-6B93-4C6E-ACAE-4A0DC07A57A3}" dt="2023-06-12T05:25:14.849" v="5674" actId="478"/>
          <ac:spMkLst>
            <pc:docMk/>
            <pc:sldMk cId="1739976794" sldId="469"/>
            <ac:spMk id="12" creationId="{13C1EEAD-C0E2-4382-28AA-4C1E955AEC71}"/>
          </ac:spMkLst>
        </pc:spChg>
        <pc:spChg chg="del">
          <ac:chgData name="Richard Chalk" userId="287f8aa4f4de1d19" providerId="LiveId" clId="{FB819162-6B93-4C6E-ACAE-4A0DC07A57A3}" dt="2023-06-12T04:58:21.104" v="5028" actId="478"/>
          <ac:spMkLst>
            <pc:docMk/>
            <pc:sldMk cId="1739976794" sldId="469"/>
            <ac:spMk id="13" creationId="{3D68EEF7-5145-423D-4A19-3D8D1629DA43}"/>
          </ac:spMkLst>
        </pc:spChg>
        <pc:spChg chg="mod">
          <ac:chgData name="Richard Chalk" userId="287f8aa4f4de1d19" providerId="LiveId" clId="{FB819162-6B93-4C6E-ACAE-4A0DC07A57A3}" dt="2023-06-12T04:59:52.286" v="5055" actId="1038"/>
          <ac:spMkLst>
            <pc:docMk/>
            <pc:sldMk cId="1739976794" sldId="469"/>
            <ac:spMk id="14" creationId="{3C76CCE5-FFDC-ABA7-C72C-E65C6ECE6276}"/>
          </ac:spMkLst>
        </pc:spChg>
        <pc:spChg chg="add mod">
          <ac:chgData name="Richard Chalk" userId="287f8aa4f4de1d19" providerId="LiveId" clId="{FB819162-6B93-4C6E-ACAE-4A0DC07A57A3}" dt="2023-06-12T04:59:41.587" v="5050" actId="208"/>
          <ac:spMkLst>
            <pc:docMk/>
            <pc:sldMk cId="1739976794" sldId="469"/>
            <ac:spMk id="15" creationId="{ADCE7059-B85A-232F-B89B-18C8D175D8E7}"/>
          </ac:spMkLst>
        </pc:spChg>
        <pc:spChg chg="add mod">
          <ac:chgData name="Richard Chalk" userId="287f8aa4f4de1d19" providerId="LiveId" clId="{FB819162-6B93-4C6E-ACAE-4A0DC07A57A3}" dt="2023-06-12T05:00:08.815" v="5063" actId="1035"/>
          <ac:spMkLst>
            <pc:docMk/>
            <pc:sldMk cId="1739976794" sldId="469"/>
            <ac:spMk id="16" creationId="{2201901F-6770-E347-01A4-42ADD4D57B78}"/>
          </ac:spMkLst>
        </pc:spChg>
        <pc:spChg chg="add mod">
          <ac:chgData name="Richard Chalk" userId="287f8aa4f4de1d19" providerId="LiveId" clId="{FB819162-6B93-4C6E-ACAE-4A0DC07A57A3}" dt="2023-06-12T05:01:09.887" v="5120" actId="14100"/>
          <ac:spMkLst>
            <pc:docMk/>
            <pc:sldMk cId="1739976794" sldId="469"/>
            <ac:spMk id="17" creationId="{93EFB000-DF02-A487-6712-13EB9AF569C2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18" creationId="{44A17081-8446-27EC-74CC-EAB1E91DA999}"/>
          </ac:spMkLst>
        </pc:spChg>
        <pc:spChg chg="add mod">
          <ac:chgData name="Richard Chalk" userId="287f8aa4f4de1d19" providerId="LiveId" clId="{FB819162-6B93-4C6E-ACAE-4A0DC07A57A3}" dt="2023-06-12T05:03:32.804" v="5173" actId="6549"/>
          <ac:spMkLst>
            <pc:docMk/>
            <pc:sldMk cId="1739976794" sldId="469"/>
            <ac:spMk id="19" creationId="{1C78FA4F-925D-7930-D8FA-60AFBB244B33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20" creationId="{C7C54C8B-8FB5-6280-9CF8-6E08E706C9E1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21" creationId="{19908A1B-AFAF-A251-4DF0-B7769A134303}"/>
          </ac:spMkLst>
        </pc:spChg>
        <pc:spChg chg="add mod">
          <ac:chgData name="Richard Chalk" userId="287f8aa4f4de1d19" providerId="LiveId" clId="{FB819162-6B93-4C6E-ACAE-4A0DC07A57A3}" dt="2023-06-12T05:02:35.427" v="5152" actId="14100"/>
          <ac:spMkLst>
            <pc:docMk/>
            <pc:sldMk cId="1739976794" sldId="469"/>
            <ac:spMk id="22" creationId="{160B0F85-1DDF-6D3C-7B06-AC365E4B49F7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3" creationId="{2FEE5CF9-AC60-30FF-F997-C30EA1E79F06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4" creationId="{050E7D7B-5958-AA92-F90D-33D117A52FE1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5" creationId="{7FA7253D-5DE6-5228-4405-B5DC5D040F77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6" creationId="{D4DD588C-1F80-10C3-CA8F-51B008AFD292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7" creationId="{A5E85DE4-9779-B657-4BAA-0F75FFD49EB2}"/>
          </ac:spMkLst>
        </pc:spChg>
        <pc:spChg chg="add mod">
          <ac:chgData name="Richard Chalk" userId="287f8aa4f4de1d19" providerId="LiveId" clId="{FB819162-6B93-4C6E-ACAE-4A0DC07A57A3}" dt="2023-06-12T05:25:34.868" v="5702" actId="207"/>
          <ac:spMkLst>
            <pc:docMk/>
            <pc:sldMk cId="1739976794" sldId="469"/>
            <ac:spMk id="28" creationId="{5845B923-27F8-2C0D-B607-E5A63F48194B}"/>
          </ac:spMkLst>
        </pc:spChg>
        <pc:picChg chg="del">
          <ac:chgData name="Richard Chalk" userId="287f8aa4f4de1d19" providerId="LiveId" clId="{FB819162-6B93-4C6E-ACAE-4A0DC07A57A3}" dt="2023-06-12T04:58:24.326" v="5030" actId="478"/>
          <ac:picMkLst>
            <pc:docMk/>
            <pc:sldMk cId="1739976794" sldId="469"/>
            <ac:picMk id="9" creationId="{9792E609-3341-1E47-A3F6-3464E6F781B8}"/>
          </ac:picMkLst>
        </pc:picChg>
        <pc:picChg chg="del">
          <ac:chgData name="Richard Chalk" userId="287f8aa4f4de1d19" providerId="LiveId" clId="{FB819162-6B93-4C6E-ACAE-4A0DC07A57A3}" dt="2023-06-12T04:58:25.210" v="5031" actId="478"/>
          <ac:picMkLst>
            <pc:docMk/>
            <pc:sldMk cId="1739976794" sldId="469"/>
            <ac:picMk id="10" creationId="{F01A6C64-34C3-4B35-2BCB-2F7875AC164A}"/>
          </ac:picMkLst>
        </pc:picChg>
        <pc:picChg chg="add mod">
          <ac:chgData name="Richard Chalk" userId="287f8aa4f4de1d19" providerId="LiveId" clId="{FB819162-6B93-4C6E-ACAE-4A0DC07A57A3}" dt="2023-06-12T05:25:23.376" v="5701" actId="1038"/>
          <ac:picMkLst>
            <pc:docMk/>
            <pc:sldMk cId="1739976794" sldId="469"/>
            <ac:picMk id="29" creationId="{51412DF5-F6CA-80BE-F021-1518BD663086}"/>
          </ac:picMkLst>
        </pc:picChg>
        <pc:cxnChg chg="del">
          <ac:chgData name="Richard Chalk" userId="287f8aa4f4de1d19" providerId="LiveId" clId="{FB819162-6B93-4C6E-ACAE-4A0DC07A57A3}" dt="2023-06-12T04:59:12.529" v="5045" actId="478"/>
          <ac:cxnSpMkLst>
            <pc:docMk/>
            <pc:sldMk cId="1739976794" sldId="469"/>
            <ac:cxnSpMk id="5" creationId="{BD98B516-E619-E8AA-C020-62B32CC63B1D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26:12.091" v="5706" actId="1076"/>
        <pc:sldMkLst>
          <pc:docMk/>
          <pc:sldMk cId="18369903" sldId="470"/>
        </pc:sldMkLst>
        <pc:spChg chg="mod">
          <ac:chgData name="Richard Chalk" userId="287f8aa4f4de1d19" providerId="LiveId" clId="{FB819162-6B93-4C6E-ACAE-4A0DC07A57A3}" dt="2023-06-12T05:25:49.796" v="5703" actId="113"/>
          <ac:spMkLst>
            <pc:docMk/>
            <pc:sldMk cId="18369903" sldId="470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11:20.284" v="5452" actId="207"/>
          <ac:spMkLst>
            <pc:docMk/>
            <pc:sldMk cId="18369903" sldId="470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2T05:09:09.557" v="5387" actId="478"/>
          <ac:spMkLst>
            <pc:docMk/>
            <pc:sldMk cId="18369903" sldId="470"/>
            <ac:spMk id="6" creationId="{917FAC22-DAE8-8A82-AA8F-817CFE396E40}"/>
          </ac:spMkLst>
        </pc:spChg>
        <pc:spChg chg="mod">
          <ac:chgData name="Richard Chalk" userId="287f8aa4f4de1d19" providerId="LiveId" clId="{FB819162-6B93-4C6E-ACAE-4A0DC07A57A3}" dt="2023-06-12T05:11:01.703" v="5447" actId="6549"/>
          <ac:spMkLst>
            <pc:docMk/>
            <pc:sldMk cId="18369903" sldId="470"/>
            <ac:spMk id="7" creationId="{33CEA544-77C2-FF79-AA38-538BB26620CF}"/>
          </ac:spMkLst>
        </pc:spChg>
        <pc:spChg chg="mod">
          <ac:chgData name="Richard Chalk" userId="287f8aa4f4de1d19" providerId="LiveId" clId="{FB819162-6B93-4C6E-ACAE-4A0DC07A57A3}" dt="2023-06-12T05:12:02.904" v="5484" actId="1035"/>
          <ac:spMkLst>
            <pc:docMk/>
            <pc:sldMk cId="18369903" sldId="470"/>
            <ac:spMk id="13" creationId="{3D68EEF7-5145-423D-4A19-3D8D1629DA43}"/>
          </ac:spMkLst>
        </pc:spChg>
        <pc:spChg chg="mod">
          <ac:chgData name="Richard Chalk" userId="287f8aa4f4de1d19" providerId="LiveId" clId="{FB819162-6B93-4C6E-ACAE-4A0DC07A57A3}" dt="2023-06-12T05:12:02.904" v="5484" actId="1035"/>
          <ac:spMkLst>
            <pc:docMk/>
            <pc:sldMk cId="18369903" sldId="470"/>
            <ac:spMk id="14" creationId="{3C76CCE5-FFDC-ABA7-C72C-E65C6ECE6276}"/>
          </ac:spMkLst>
        </pc:spChg>
        <pc:picChg chg="add mod">
          <ac:chgData name="Richard Chalk" userId="287f8aa4f4de1d19" providerId="LiveId" clId="{FB819162-6B93-4C6E-ACAE-4A0DC07A57A3}" dt="2023-06-12T05:26:12.091" v="5706" actId="1076"/>
          <ac:picMkLst>
            <pc:docMk/>
            <pc:sldMk cId="18369903" sldId="470"/>
            <ac:picMk id="2" creationId="{2B95742B-4CED-8381-FEEA-8A10964E0C61}"/>
          </ac:picMkLst>
        </pc:picChg>
        <pc:picChg chg="del">
          <ac:chgData name="Richard Chalk" userId="287f8aa4f4de1d19" providerId="LiveId" clId="{FB819162-6B93-4C6E-ACAE-4A0DC07A57A3}" dt="2023-06-12T05:09:09.557" v="5387" actId="478"/>
          <ac:picMkLst>
            <pc:docMk/>
            <pc:sldMk cId="18369903" sldId="470"/>
            <ac:picMk id="9" creationId="{9792E609-3341-1E47-A3F6-3464E6F781B8}"/>
          </ac:picMkLst>
        </pc:picChg>
        <pc:picChg chg="del">
          <ac:chgData name="Richard Chalk" userId="287f8aa4f4de1d19" providerId="LiveId" clId="{FB819162-6B93-4C6E-ACAE-4A0DC07A57A3}" dt="2023-06-12T05:07:57.643" v="5356" actId="478"/>
          <ac:picMkLst>
            <pc:docMk/>
            <pc:sldMk cId="18369903" sldId="470"/>
            <ac:picMk id="10" creationId="{F01A6C64-34C3-4B35-2BCB-2F7875AC164A}"/>
          </ac:picMkLst>
        </pc:picChg>
        <pc:picChg chg="del">
          <ac:chgData name="Richard Chalk" userId="287f8aa4f4de1d19" providerId="LiveId" clId="{FB819162-6B93-4C6E-ACAE-4A0DC07A57A3}" dt="2023-06-12T05:10:53.144" v="5425" actId="478"/>
          <ac:picMkLst>
            <pc:docMk/>
            <pc:sldMk cId="18369903" sldId="470"/>
            <ac:picMk id="1026" creationId="{E1A2A485-009E-B61F-AFD9-7666E6A4716A}"/>
          </ac:picMkLst>
        </pc:picChg>
        <pc:picChg chg="add mod">
          <ac:chgData name="Richard Chalk" userId="287f8aa4f4de1d19" providerId="LiveId" clId="{FB819162-6B93-4C6E-ACAE-4A0DC07A57A3}" dt="2023-06-12T05:11:52.702" v="5455" actId="1076"/>
          <ac:picMkLst>
            <pc:docMk/>
            <pc:sldMk cId="18369903" sldId="470"/>
            <ac:picMk id="2050" creationId="{27AA0A92-C9F0-9E9F-7642-A827C46E1BEB}"/>
          </ac:picMkLst>
        </pc:picChg>
      </pc:sldChg>
      <pc:sldChg chg="addSp delSp modSp add mod modNotesTx">
        <pc:chgData name="Richard Chalk" userId="287f8aa4f4de1d19" providerId="LiveId" clId="{FB819162-6B93-4C6E-ACAE-4A0DC07A57A3}" dt="2023-06-14T19:15:51.633" v="6796" actId="688"/>
        <pc:sldMkLst>
          <pc:docMk/>
          <pc:sldMk cId="2111746129" sldId="471"/>
        </pc:sldMkLst>
        <pc:spChg chg="mod">
          <ac:chgData name="Richard Chalk" userId="287f8aa4f4de1d19" providerId="LiveId" clId="{FB819162-6B93-4C6E-ACAE-4A0DC07A57A3}" dt="2023-06-14T19:01:44.349" v="6570" actId="113"/>
          <ac:spMkLst>
            <pc:docMk/>
            <pc:sldMk cId="2111746129" sldId="471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4T18:56:59.005" v="6494" actId="113"/>
          <ac:spMkLst>
            <pc:docMk/>
            <pc:sldMk cId="2111746129" sldId="471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14T18:58:36.925" v="6567" actId="5793"/>
          <ac:spMkLst>
            <pc:docMk/>
            <pc:sldMk cId="2111746129" sldId="471"/>
            <ac:spMk id="6" creationId="{A0BD54CB-DFBC-7A15-E98E-39D6150B2A9D}"/>
          </ac:spMkLst>
        </pc:spChg>
        <pc:spChg chg="mod">
          <ac:chgData name="Richard Chalk" userId="287f8aa4f4de1d19" providerId="LiveId" clId="{FB819162-6B93-4C6E-ACAE-4A0DC07A57A3}" dt="2023-06-14T18:56:28.356" v="6470" actId="113"/>
          <ac:spMkLst>
            <pc:docMk/>
            <pc:sldMk cId="2111746129" sldId="471"/>
            <ac:spMk id="7" creationId="{33CEA544-77C2-FF79-AA38-538BB26620CF}"/>
          </ac:spMkLst>
        </pc:spChg>
        <pc:spChg chg="add del">
          <ac:chgData name="Richard Chalk" userId="287f8aa4f4de1d19" providerId="LiveId" clId="{FB819162-6B93-4C6E-ACAE-4A0DC07A57A3}" dt="2023-06-14T19:04:25.532" v="6572" actId="22"/>
          <ac:spMkLst>
            <pc:docMk/>
            <pc:sldMk cId="2111746129" sldId="471"/>
            <ac:spMk id="11" creationId="{8A0E2BEC-AE7E-A1E1-AB8E-9CD2D150B86C}"/>
          </ac:spMkLst>
        </pc:spChg>
        <pc:spChg chg="del">
          <ac:chgData name="Richard Chalk" userId="287f8aa4f4de1d19" providerId="LiveId" clId="{FB819162-6B93-4C6E-ACAE-4A0DC07A57A3}" dt="2023-06-14T18:52:39.287" v="6391" actId="478"/>
          <ac:spMkLst>
            <pc:docMk/>
            <pc:sldMk cId="2111746129" sldId="471"/>
            <ac:spMk id="13" creationId="{3D68EEF7-5145-423D-4A19-3D8D1629DA43}"/>
          </ac:spMkLst>
        </pc:spChg>
        <pc:spChg chg="del">
          <ac:chgData name="Richard Chalk" userId="287f8aa4f4de1d19" providerId="LiveId" clId="{FB819162-6B93-4C6E-ACAE-4A0DC07A57A3}" dt="2023-06-14T18:52:39.287" v="6391" actId="478"/>
          <ac:spMkLst>
            <pc:docMk/>
            <pc:sldMk cId="2111746129" sldId="471"/>
            <ac:spMk id="14" creationId="{3C76CCE5-FFDC-ABA7-C72C-E65C6ECE6276}"/>
          </ac:spMkLst>
        </pc:spChg>
        <pc:picChg chg="del">
          <ac:chgData name="Richard Chalk" userId="287f8aa4f4de1d19" providerId="LiveId" clId="{FB819162-6B93-4C6E-ACAE-4A0DC07A57A3}" dt="2023-06-14T18:52:39.287" v="6391" actId="478"/>
          <ac:picMkLst>
            <pc:docMk/>
            <pc:sldMk cId="2111746129" sldId="471"/>
            <ac:picMk id="2" creationId="{2B95742B-4CED-8381-FEEA-8A10964E0C61}"/>
          </ac:picMkLst>
        </pc:picChg>
        <pc:picChg chg="add del mod">
          <ac:chgData name="Richard Chalk" userId="287f8aa4f4de1d19" providerId="LiveId" clId="{FB819162-6B93-4C6E-ACAE-4A0DC07A57A3}" dt="2023-06-14T19:15:33.733" v="6794" actId="478"/>
          <ac:picMkLst>
            <pc:docMk/>
            <pc:sldMk cId="2111746129" sldId="471"/>
            <ac:picMk id="9" creationId="{8A19B708-E5F1-11A9-72DE-9FF273803296}"/>
          </ac:picMkLst>
        </pc:picChg>
        <pc:picChg chg="add mod">
          <ac:chgData name="Richard Chalk" userId="287f8aa4f4de1d19" providerId="LiveId" clId="{FB819162-6B93-4C6E-ACAE-4A0DC07A57A3}" dt="2023-06-14T19:15:51.633" v="6796" actId="688"/>
          <ac:picMkLst>
            <pc:docMk/>
            <pc:sldMk cId="2111746129" sldId="471"/>
            <ac:picMk id="15" creationId="{FE6581D8-F451-90C2-0264-67F9C4CEE336}"/>
          </ac:picMkLst>
        </pc:picChg>
        <pc:picChg chg="add del mod">
          <ac:chgData name="Richard Chalk" userId="287f8aa4f4de1d19" providerId="LiveId" clId="{FB819162-6B93-4C6E-ACAE-4A0DC07A57A3}" dt="2023-06-14T18:54:50.007" v="6404" actId="478"/>
          <ac:picMkLst>
            <pc:docMk/>
            <pc:sldMk cId="2111746129" sldId="471"/>
            <ac:picMk id="1026" creationId="{A981D868-1469-BCBD-12E8-B1100C52A20A}"/>
          </ac:picMkLst>
        </pc:picChg>
        <pc:picChg chg="add mod">
          <ac:chgData name="Richard Chalk" userId="287f8aa4f4de1d19" providerId="LiveId" clId="{FB819162-6B93-4C6E-ACAE-4A0DC07A57A3}" dt="2023-06-14T18:55:09.938" v="6420" actId="1038"/>
          <ac:picMkLst>
            <pc:docMk/>
            <pc:sldMk cId="2111746129" sldId="471"/>
            <ac:picMk id="1028" creationId="{C427AC80-3CC0-0FB7-B0B1-92562CC997F4}"/>
          </ac:picMkLst>
        </pc:picChg>
        <pc:picChg chg="add mod">
          <ac:chgData name="Richard Chalk" userId="287f8aa4f4de1d19" providerId="LiveId" clId="{FB819162-6B93-4C6E-ACAE-4A0DC07A57A3}" dt="2023-06-14T18:55:48.613" v="6459" actId="1035"/>
          <ac:picMkLst>
            <pc:docMk/>
            <pc:sldMk cId="2111746129" sldId="471"/>
            <ac:picMk id="1030" creationId="{78D388D3-2521-EB39-04E9-665D509ED6F1}"/>
          </ac:picMkLst>
        </pc:picChg>
        <pc:picChg chg="add mod">
          <ac:chgData name="Richard Chalk" userId="287f8aa4f4de1d19" providerId="LiveId" clId="{FB819162-6B93-4C6E-ACAE-4A0DC07A57A3}" dt="2023-06-14T18:56:24.511" v="6469" actId="1038"/>
          <ac:picMkLst>
            <pc:docMk/>
            <pc:sldMk cId="2111746129" sldId="471"/>
            <ac:picMk id="1032" creationId="{D35D5CFF-21F9-870D-9267-216DBD00296E}"/>
          </ac:picMkLst>
        </pc:picChg>
        <pc:picChg chg="del">
          <ac:chgData name="Richard Chalk" userId="287f8aa4f4de1d19" providerId="LiveId" clId="{FB819162-6B93-4C6E-ACAE-4A0DC07A57A3}" dt="2023-06-14T18:52:27.828" v="6390" actId="478"/>
          <ac:picMkLst>
            <pc:docMk/>
            <pc:sldMk cId="2111746129" sldId="471"/>
            <ac:picMk id="2050" creationId="{27AA0A92-C9F0-9E9F-7642-A827C46E1BEB}"/>
          </ac:picMkLst>
        </pc:picChg>
      </pc:sldChg>
      <pc:sldChg chg="addSp delSp modSp add mod modNotesTx">
        <pc:chgData name="Richard Chalk" userId="287f8aa4f4de1d19" providerId="LiveId" clId="{FB819162-6B93-4C6E-ACAE-4A0DC07A57A3}" dt="2023-06-14T19:21:53.526" v="7059" actId="1036"/>
        <pc:sldMkLst>
          <pc:docMk/>
          <pc:sldMk cId="1172989122" sldId="472"/>
        </pc:sldMkLst>
        <pc:spChg chg="del mod">
          <ac:chgData name="Richard Chalk" userId="287f8aa4f4de1d19" providerId="LiveId" clId="{FB819162-6B93-4C6E-ACAE-4A0DC07A57A3}" dt="2023-06-14T19:13:07.111" v="6700" actId="478"/>
          <ac:spMkLst>
            <pc:docMk/>
            <pc:sldMk cId="1172989122" sldId="472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4T19:15:08.889" v="6790" actId="20577"/>
          <ac:spMkLst>
            <pc:docMk/>
            <pc:sldMk cId="1172989122" sldId="472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4T19:04:38.389" v="6578" actId="478"/>
          <ac:spMkLst>
            <pc:docMk/>
            <pc:sldMk cId="1172989122" sldId="472"/>
            <ac:spMk id="6" creationId="{A0BD54CB-DFBC-7A15-E98E-39D6150B2A9D}"/>
          </ac:spMkLst>
        </pc:spChg>
        <pc:spChg chg="mod">
          <ac:chgData name="Richard Chalk" userId="287f8aa4f4de1d19" providerId="LiveId" clId="{FB819162-6B93-4C6E-ACAE-4A0DC07A57A3}" dt="2023-06-14T19:04:32.476" v="6576" actId="20577"/>
          <ac:spMkLst>
            <pc:docMk/>
            <pc:sldMk cId="1172989122" sldId="472"/>
            <ac:spMk id="7" creationId="{33CEA544-77C2-FF79-AA38-538BB26620CF}"/>
          </ac:spMkLst>
        </pc:spChg>
        <pc:spChg chg="add del mod">
          <ac:chgData name="Richard Chalk" userId="287f8aa4f4de1d19" providerId="LiveId" clId="{FB819162-6B93-4C6E-ACAE-4A0DC07A57A3}" dt="2023-06-14T19:16:44.437" v="6797" actId="478"/>
          <ac:spMkLst>
            <pc:docMk/>
            <pc:sldMk cId="1172989122" sldId="472"/>
            <ac:spMk id="10" creationId="{82A6685E-E437-A7AC-4DC1-F555DFC1DA65}"/>
          </ac:spMkLst>
        </pc:spChg>
        <pc:spChg chg="add mod">
          <ac:chgData name="Richard Chalk" userId="287f8aa4f4de1d19" providerId="LiveId" clId="{FB819162-6B93-4C6E-ACAE-4A0DC07A57A3}" dt="2023-06-14T19:21:42.256" v="7056" actId="20577"/>
          <ac:spMkLst>
            <pc:docMk/>
            <pc:sldMk cId="1172989122" sldId="472"/>
            <ac:spMk id="11" creationId="{7B3899B8-BAD2-F451-2C35-81C2C683BEA3}"/>
          </ac:spMkLst>
        </pc:spChg>
        <pc:spChg chg="add mod">
          <ac:chgData name="Richard Chalk" userId="287f8aa4f4de1d19" providerId="LiveId" clId="{FB819162-6B93-4C6E-ACAE-4A0DC07A57A3}" dt="2023-06-14T19:21:15.260" v="7036" actId="1036"/>
          <ac:spMkLst>
            <pc:docMk/>
            <pc:sldMk cId="1172989122" sldId="472"/>
            <ac:spMk id="13" creationId="{D9B60E7D-0513-FE78-BF83-7E50E6F6573F}"/>
          </ac:spMkLst>
        </pc:spChg>
        <pc:spChg chg="add mod">
          <ac:chgData name="Richard Chalk" userId="287f8aa4f4de1d19" providerId="LiveId" clId="{FB819162-6B93-4C6E-ACAE-4A0DC07A57A3}" dt="2023-06-14T19:21:53.526" v="7059" actId="1036"/>
          <ac:spMkLst>
            <pc:docMk/>
            <pc:sldMk cId="1172989122" sldId="472"/>
            <ac:spMk id="15" creationId="{936CD00B-A36C-F952-C657-E0041015DBAD}"/>
          </ac:spMkLst>
        </pc:spChg>
        <pc:picChg chg="del">
          <ac:chgData name="Richard Chalk" userId="287f8aa4f4de1d19" providerId="LiveId" clId="{FB819162-6B93-4C6E-ACAE-4A0DC07A57A3}" dt="2023-06-14T19:04:38.389" v="6578" actId="478"/>
          <ac:picMkLst>
            <pc:docMk/>
            <pc:sldMk cId="1172989122" sldId="472"/>
            <ac:picMk id="9" creationId="{8A19B708-E5F1-11A9-72DE-9FF273803296}"/>
          </ac:picMkLst>
        </pc:picChg>
        <pc:picChg chg="add mod">
          <ac:chgData name="Richard Chalk" userId="287f8aa4f4de1d19" providerId="LiveId" clId="{FB819162-6B93-4C6E-ACAE-4A0DC07A57A3}" dt="2023-06-14T19:21:15.260" v="7036" actId="1036"/>
          <ac:picMkLst>
            <pc:docMk/>
            <pc:sldMk cId="1172989122" sldId="472"/>
            <ac:picMk id="14" creationId="{E0184B00-C8E6-4341-6743-80FC3B2A3247}"/>
          </ac:picMkLst>
        </pc:picChg>
        <pc:picChg chg="del">
          <ac:chgData name="Richard Chalk" userId="287f8aa4f4de1d19" providerId="LiveId" clId="{FB819162-6B93-4C6E-ACAE-4A0DC07A57A3}" dt="2023-06-14T19:04:35.638" v="6577" actId="478"/>
          <ac:picMkLst>
            <pc:docMk/>
            <pc:sldMk cId="1172989122" sldId="472"/>
            <ac:picMk id="1028" creationId="{C427AC80-3CC0-0FB7-B0B1-92562CC997F4}"/>
          </ac:picMkLst>
        </pc:picChg>
        <pc:picChg chg="del">
          <ac:chgData name="Richard Chalk" userId="287f8aa4f4de1d19" providerId="LiveId" clId="{FB819162-6B93-4C6E-ACAE-4A0DC07A57A3}" dt="2023-06-14T19:04:35.638" v="6577" actId="478"/>
          <ac:picMkLst>
            <pc:docMk/>
            <pc:sldMk cId="1172989122" sldId="472"/>
            <ac:picMk id="1030" creationId="{78D388D3-2521-EB39-04E9-665D509ED6F1}"/>
          </ac:picMkLst>
        </pc:picChg>
      </pc:sldChg>
    </pc:docChg>
  </pc:docChgLst>
  <pc:docChgLst>
    <pc:chgData name="Richard Chalk" userId="287f8aa4f4de1d19" providerId="LiveId" clId="{B7263E12-8C98-4C0D-9AB5-1239202F60B2}"/>
    <pc:docChg chg="undo custSel addSld delSld modSld sldOrd">
      <pc:chgData name="Richard Chalk" userId="287f8aa4f4de1d19" providerId="LiveId" clId="{B7263E12-8C98-4C0D-9AB5-1239202F60B2}" dt="2023-05-12T09:39:15.488" v="2177" actId="1076"/>
      <pc:docMkLst>
        <pc:docMk/>
      </pc:docMkLst>
      <pc:sldChg chg="addSp modSp mod">
        <pc:chgData name="Richard Chalk" userId="287f8aa4f4de1d19" providerId="LiveId" clId="{B7263E12-8C98-4C0D-9AB5-1239202F60B2}" dt="2023-05-12T08:44:49.064" v="27" actId="552"/>
        <pc:sldMkLst>
          <pc:docMk/>
          <pc:sldMk cId="0" sldId="299"/>
        </pc:sldMkLst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2" creationId="{916716D2-1199-DA83-4032-C4C3E1EE2908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3" creationId="{521D2D56-30D7-4260-8CE7-D5BB398193FF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0" creationId="{C239DA78-E37A-D25E-DB39-F2BE33A3FAEB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1" creationId="{0CEC7D0C-2714-CE41-FDA9-EA2274999D89}"/>
          </ac:spMkLst>
        </pc:spChg>
        <pc:spChg chg="mod">
          <ac:chgData name="Richard Chalk" userId="287f8aa4f4de1d19" providerId="LiveId" clId="{B7263E12-8C98-4C0D-9AB5-1239202F60B2}" dt="2023-05-12T08:44:07.791" v="8" actId="207"/>
          <ac:spMkLst>
            <pc:docMk/>
            <pc:sldMk cId="0" sldId="299"/>
            <ac:spMk id="658" creationId="{00000000-0000-0000-0000-000000000000}"/>
          </ac:spMkLst>
        </pc:spChg>
      </pc:sldChg>
      <pc:sldChg chg="del">
        <pc:chgData name="Richard Chalk" userId="287f8aa4f4de1d19" providerId="LiveId" clId="{B7263E12-8C98-4C0D-9AB5-1239202F60B2}" dt="2023-05-12T09:23:38.837" v="1686" actId="47"/>
        <pc:sldMkLst>
          <pc:docMk/>
          <pc:sldMk cId="3949611291" sldId="303"/>
        </pc:sldMkLst>
      </pc:sldChg>
      <pc:sldChg chg="addSp delSp modSp del mod modNotes">
        <pc:chgData name="Richard Chalk" userId="287f8aa4f4de1d19" providerId="LiveId" clId="{B7263E12-8C98-4C0D-9AB5-1239202F60B2}" dt="2023-05-12T08:52:56.122" v="164" actId="47"/>
        <pc:sldMkLst>
          <pc:docMk/>
          <pc:sldMk cId="0" sldId="305"/>
        </pc:sldMkLst>
        <pc:spChg chg="add mod">
          <ac:chgData name="Richard Chalk" userId="287f8aa4f4de1d19" providerId="LiveId" clId="{B7263E12-8C98-4C0D-9AB5-1239202F60B2}" dt="2023-05-12T08:45:57.990" v="40" actId="20577"/>
          <ac:spMkLst>
            <pc:docMk/>
            <pc:sldMk cId="0" sldId="305"/>
            <ac:spMk id="3" creationId="{923ED475-0EC0-8924-1C2F-2A2146E4B2BB}"/>
          </ac:spMkLst>
        </pc:spChg>
        <pc:spChg chg="del">
          <ac:chgData name="Richard Chalk" userId="287f8aa4f4de1d19" providerId="LiveId" clId="{B7263E12-8C98-4C0D-9AB5-1239202F60B2}" dt="2023-05-12T08:45:47.592" v="29" actId="478"/>
          <ac:spMkLst>
            <pc:docMk/>
            <pc:sldMk cId="0" sldId="305"/>
            <ac:spMk id="704" creationId="{00000000-0000-0000-0000-000000000000}"/>
          </ac:spMkLst>
        </pc:spChg>
        <pc:picChg chg="add mod">
          <ac:chgData name="Richard Chalk" userId="287f8aa4f4de1d19" providerId="LiveId" clId="{B7263E12-8C98-4C0D-9AB5-1239202F60B2}" dt="2023-05-12T08:45:38.362" v="28"/>
          <ac:picMkLst>
            <pc:docMk/>
            <pc:sldMk cId="0" sldId="305"/>
            <ac:picMk id="2" creationId="{0C2877AF-34FD-E84E-B448-512FD0AACD93}"/>
          </ac:picMkLst>
        </pc:picChg>
      </pc:sldChg>
      <pc:sldChg chg="del">
        <pc:chgData name="Richard Chalk" userId="287f8aa4f4de1d19" providerId="LiveId" clId="{B7263E12-8C98-4C0D-9AB5-1239202F60B2}" dt="2023-05-12T09:15:48.051" v="1265" actId="47"/>
        <pc:sldMkLst>
          <pc:docMk/>
          <pc:sldMk cId="0" sldId="306"/>
        </pc:sldMkLst>
      </pc:sldChg>
      <pc:sldChg chg="del">
        <pc:chgData name="Richard Chalk" userId="287f8aa4f4de1d19" providerId="LiveId" clId="{B7263E12-8C98-4C0D-9AB5-1239202F60B2}" dt="2023-05-12T09:08:55.472" v="953" actId="47"/>
        <pc:sldMkLst>
          <pc:docMk/>
          <pc:sldMk cId="0" sldId="307"/>
        </pc:sldMkLst>
      </pc:sldChg>
      <pc:sldChg chg="del">
        <pc:chgData name="Richard Chalk" userId="287f8aa4f4de1d19" providerId="LiveId" clId="{B7263E12-8C98-4C0D-9AB5-1239202F60B2}" dt="2023-05-12T09:20:21.938" v="1509" actId="47"/>
        <pc:sldMkLst>
          <pc:docMk/>
          <pc:sldMk cId="0" sldId="308"/>
        </pc:sldMkLst>
      </pc:sldChg>
      <pc:sldChg chg="modSp add mod ord">
        <pc:chgData name="Richard Chalk" userId="287f8aa4f4de1d19" providerId="LiveId" clId="{B7263E12-8C98-4C0D-9AB5-1239202F60B2}" dt="2023-05-12T08:46:40.509" v="54" actId="20577"/>
        <pc:sldMkLst>
          <pc:docMk/>
          <pc:sldMk cId="2239375013" sldId="311"/>
        </pc:sldMkLst>
        <pc:spChg chg="mod">
          <ac:chgData name="Richard Chalk" userId="287f8aa4f4de1d19" providerId="LiveId" clId="{B7263E12-8C98-4C0D-9AB5-1239202F60B2}" dt="2023-05-12T08:46:40.509" v="54" actId="20577"/>
          <ac:spMkLst>
            <pc:docMk/>
            <pc:sldMk cId="2239375013" sldId="311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B7263E12-8C98-4C0D-9AB5-1239202F60B2}" dt="2023-05-12T08:52:47.125" v="163" actId="113"/>
        <pc:sldMkLst>
          <pc:docMk/>
          <pc:sldMk cId="3713879004" sldId="312"/>
        </pc:sldMkLst>
        <pc:spChg chg="mod">
          <ac:chgData name="Richard Chalk" userId="287f8aa4f4de1d19" providerId="LiveId" clId="{B7263E12-8C98-4C0D-9AB5-1239202F60B2}" dt="2023-05-12T08:52:47.125" v="163" actId="113"/>
          <ac:spMkLst>
            <pc:docMk/>
            <pc:sldMk cId="3713879004" sldId="312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8:52:20.462" v="147" actId="1037"/>
          <ac:spMkLst>
            <pc:docMk/>
            <pc:sldMk cId="3713879004" sldId="312"/>
            <ac:spMk id="4" creationId="{C3104FC1-4DD5-4F03-2B53-AFB6E3151B1C}"/>
          </ac:spMkLst>
        </pc:spChg>
        <pc:spChg chg="mod">
          <ac:chgData name="Richard Chalk" userId="287f8aa4f4de1d19" providerId="LiveId" clId="{B7263E12-8C98-4C0D-9AB5-1239202F60B2}" dt="2023-05-12T08:51:41.390" v="138" actId="14100"/>
          <ac:spMkLst>
            <pc:docMk/>
            <pc:sldMk cId="3713879004" sldId="312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8:47:58.258" v="109" actId="20577"/>
          <ac:spMkLst>
            <pc:docMk/>
            <pc:sldMk cId="3713879004" sldId="312"/>
            <ac:spMk id="6" creationId="{1FAF2A17-E211-CBB3-E7B4-7210C49D29AE}"/>
          </ac:spMkLst>
        </pc:spChg>
        <pc:spChg chg="add del mod">
          <ac:chgData name="Richard Chalk" userId="287f8aa4f4de1d19" providerId="LiveId" clId="{B7263E12-8C98-4C0D-9AB5-1239202F60B2}" dt="2023-05-12T08:52:24.941" v="148" actId="478"/>
          <ac:spMkLst>
            <pc:docMk/>
            <pc:sldMk cId="3713879004" sldId="312"/>
            <ac:spMk id="8" creationId="{EF547F1E-68D6-A082-1118-F66D1E418EF3}"/>
          </ac:spMkLst>
        </pc:spChg>
        <pc:spChg chg="add mod">
          <ac:chgData name="Richard Chalk" userId="287f8aa4f4de1d19" providerId="LiveId" clId="{B7263E12-8C98-4C0D-9AB5-1239202F60B2}" dt="2023-05-12T08:52:39.372" v="162" actId="1038"/>
          <ac:spMkLst>
            <pc:docMk/>
            <pc:sldMk cId="3713879004" sldId="312"/>
            <ac:spMk id="9" creationId="{C6CEE384-8C88-DAB0-38DD-8EE840FD8368}"/>
          </ac:spMkLst>
        </pc:spChg>
        <pc:picChg chg="del">
          <ac:chgData name="Richard Chalk" userId="287f8aa4f4de1d19" providerId="LiveId" clId="{B7263E12-8C98-4C0D-9AB5-1239202F60B2}" dt="2023-05-12T08:47:22.645" v="82" actId="478"/>
          <ac:picMkLst>
            <pc:docMk/>
            <pc:sldMk cId="3713879004" sldId="312"/>
            <ac:picMk id="7" creationId="{0EC6CA0C-FEAC-C173-FC0C-F5B196CA2C52}"/>
          </ac:picMkLst>
        </pc:picChg>
      </pc:sldChg>
      <pc:sldChg chg="addSp delSp modSp add mod ord modNotesTx">
        <pc:chgData name="Richard Chalk" userId="287f8aa4f4de1d19" providerId="LiveId" clId="{B7263E12-8C98-4C0D-9AB5-1239202F60B2}" dt="2023-05-12T09:39:15.488" v="2177" actId="1076"/>
        <pc:sldMkLst>
          <pc:docMk/>
          <pc:sldMk cId="1976385336" sldId="313"/>
        </pc:sldMkLst>
        <pc:spChg chg="mod">
          <ac:chgData name="Richard Chalk" userId="287f8aa4f4de1d19" providerId="LiveId" clId="{B7263E12-8C98-4C0D-9AB5-1239202F60B2}" dt="2023-05-12T08:53:44.037" v="175" actId="20577"/>
          <ac:spMkLst>
            <pc:docMk/>
            <pc:sldMk cId="1976385336" sldId="313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8:53:59.858" v="177" actId="478"/>
          <ac:spMkLst>
            <pc:docMk/>
            <pc:sldMk cId="1976385336" sldId="313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21:56.748" v="1679" actId="207"/>
          <ac:spMkLst>
            <pc:docMk/>
            <pc:sldMk cId="1976385336" sldId="313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2" creationId="{42539011-8A3A-FFD4-0708-BF5D935B7958}"/>
          </ac:spMkLst>
        </pc:spChg>
        <pc:spChg chg="add del">
          <ac:chgData name="Richard Chalk" userId="287f8aa4f4de1d19" providerId="LiveId" clId="{B7263E12-8C98-4C0D-9AB5-1239202F60B2}" dt="2023-05-12T09:01:40.862" v="481" actId="22"/>
          <ac:spMkLst>
            <pc:docMk/>
            <pc:sldMk cId="1976385336" sldId="313"/>
            <ac:spMk id="14" creationId="{9A0B03C2-914F-6F14-A896-A584B98608BE}"/>
          </ac:spMkLst>
        </pc:spChg>
        <pc:spChg chg="add del mod">
          <ac:chgData name="Richard Chalk" userId="287f8aa4f4de1d19" providerId="LiveId" clId="{B7263E12-8C98-4C0D-9AB5-1239202F60B2}" dt="2023-05-12T09:01:57.238" v="488" actId="22"/>
          <ac:spMkLst>
            <pc:docMk/>
            <pc:sldMk cId="1976385336" sldId="313"/>
            <ac:spMk id="16" creationId="{DFDB524A-5A64-13C2-191E-AA672502B583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8" creationId="{E14764AC-B206-7088-4B75-F49210125733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19" creationId="{32012C8B-7BE6-C8E4-12EB-D2CB1B9C5967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21" creationId="{1E270143-E124-1352-EB8D-4E13B46D5E8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2" creationId="{619FA4F6-D637-E7D7-504A-0F188020935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3" creationId="{93B47A44-B57C-EF2C-0D89-C4D5F594B921}"/>
          </ac:spMkLst>
        </pc:spChg>
        <pc:spChg chg="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695" creationId="{00000000-0000-0000-0000-000000000000}"/>
          </ac:spMkLst>
        </pc:spChg>
        <pc:grpChg chg="add mod">
          <ac:chgData name="Richard Chalk" userId="287f8aa4f4de1d19" providerId="LiveId" clId="{B7263E12-8C98-4C0D-9AB5-1239202F60B2}" dt="2023-05-12T09:21:29.787" v="1664" actId="1038"/>
          <ac:grpSpMkLst>
            <pc:docMk/>
            <pc:sldMk cId="1976385336" sldId="313"/>
            <ac:grpSpMk id="24" creationId="{D29EDB3C-B23B-20BB-E95D-243B30B5791E}"/>
          </ac:grpSpMkLst>
        </pc:grpChg>
        <pc:grpChg chg="add mod">
          <ac:chgData name="Richard Chalk" userId="287f8aa4f4de1d19" providerId="LiveId" clId="{B7263E12-8C98-4C0D-9AB5-1239202F60B2}" dt="2023-05-12T09:21:20.277" v="1597" actId="1037"/>
          <ac:grpSpMkLst>
            <pc:docMk/>
            <pc:sldMk cId="1976385336" sldId="313"/>
            <ac:grpSpMk id="25" creationId="{8C1948A0-68B9-4AC7-2FF3-F2D41085D933}"/>
          </ac:grpSpMkLst>
        </pc:grpChg>
        <pc:picChg chg="add del">
          <ac:chgData name="Richard Chalk" userId="287f8aa4f4de1d19" providerId="LiveId" clId="{B7263E12-8C98-4C0D-9AB5-1239202F60B2}" dt="2023-05-12T08:59:57.150" v="462" actId="478"/>
          <ac:picMkLst>
            <pc:docMk/>
            <pc:sldMk cId="1976385336" sldId="313"/>
            <ac:picMk id="8" creationId="{F1CB20E8-064F-EB6E-ABD8-85812420934A}"/>
          </ac:picMkLst>
        </pc:picChg>
        <pc:picChg chg="add mod">
          <ac:chgData name="Richard Chalk" userId="287f8aa4f4de1d19" providerId="LiveId" clId="{B7263E12-8C98-4C0D-9AB5-1239202F60B2}" dt="2023-05-12T09:20:57.874" v="1510" actId="164"/>
          <ac:picMkLst>
            <pc:docMk/>
            <pc:sldMk cId="1976385336" sldId="313"/>
            <ac:picMk id="11" creationId="{B4AA5361-6F44-32D2-6484-9395E9E5282C}"/>
          </ac:picMkLst>
        </pc:picChg>
        <pc:picChg chg="add del mod">
          <ac:chgData name="Richard Chalk" userId="287f8aa4f4de1d19" providerId="LiveId" clId="{B7263E12-8C98-4C0D-9AB5-1239202F60B2}" dt="2023-05-12T08:58:13.765" v="448" actId="478"/>
          <ac:picMkLst>
            <pc:docMk/>
            <pc:sldMk cId="1976385336" sldId="313"/>
            <ac:picMk id="1026" creationId="{A0495036-A4D9-8849-6E7D-18A16933285A}"/>
          </ac:picMkLst>
        </pc:picChg>
        <pc:picChg chg="add mod">
          <ac:chgData name="Richard Chalk" userId="287f8aa4f4de1d19" providerId="LiveId" clId="{B7263E12-8C98-4C0D-9AB5-1239202F60B2}" dt="2023-05-12T09:39:15.488" v="2177" actId="1076"/>
          <ac:picMkLst>
            <pc:docMk/>
            <pc:sldMk cId="1976385336" sldId="313"/>
            <ac:picMk id="1028" creationId="{8E0C4F8A-4737-F725-718F-7CEE75BB8531}"/>
          </ac:picMkLst>
        </pc:picChg>
        <pc:picChg chg="add del mod">
          <ac:chgData name="Richard Chalk" userId="287f8aa4f4de1d19" providerId="LiveId" clId="{B7263E12-8C98-4C0D-9AB5-1239202F60B2}" dt="2023-05-12T08:59:01.362" v="454" actId="478"/>
          <ac:picMkLst>
            <pc:docMk/>
            <pc:sldMk cId="1976385336" sldId="313"/>
            <ac:picMk id="1030" creationId="{F1A61EE1-F785-8035-AB4A-9F5A3ACB6AF4}"/>
          </ac:picMkLst>
        </pc:picChg>
        <pc:picChg chg="add mod">
          <ac:chgData name="Richard Chalk" userId="287f8aa4f4de1d19" providerId="LiveId" clId="{B7263E12-8C98-4C0D-9AB5-1239202F60B2}" dt="2023-05-12T09:21:20.277" v="1597" actId="1037"/>
          <ac:picMkLst>
            <pc:docMk/>
            <pc:sldMk cId="1976385336" sldId="313"/>
            <ac:picMk id="1032" creationId="{4E828CFB-D072-62DD-020A-1DB00C087362}"/>
          </ac:picMkLst>
        </pc:picChg>
        <pc:picChg chg="add del">
          <ac:chgData name="Richard Chalk" userId="287f8aa4f4de1d19" providerId="LiveId" clId="{B7263E12-8C98-4C0D-9AB5-1239202F60B2}" dt="2023-05-12T08:59:29.963" v="458" actId="478"/>
          <ac:picMkLst>
            <pc:docMk/>
            <pc:sldMk cId="1976385336" sldId="313"/>
            <ac:picMk id="1034" creationId="{694E7974-3B93-8346-F656-82D3D5E37964}"/>
          </ac:picMkLst>
        </pc:picChg>
        <pc:picChg chg="add del mod">
          <ac:chgData name="Richard Chalk" userId="287f8aa4f4de1d19" providerId="LiveId" clId="{B7263E12-8C98-4C0D-9AB5-1239202F60B2}" dt="2023-05-12T09:00:01.852" v="466" actId="478"/>
          <ac:picMkLst>
            <pc:docMk/>
            <pc:sldMk cId="1976385336" sldId="313"/>
            <ac:picMk id="1036" creationId="{2FC73F82-E970-A180-E9C3-549BA710E323}"/>
          </ac:picMkLst>
        </pc:picChg>
      </pc:sldChg>
      <pc:sldChg chg="addSp delSp modSp add mod">
        <pc:chgData name="Richard Chalk" userId="287f8aa4f4de1d19" providerId="LiveId" clId="{B7263E12-8C98-4C0D-9AB5-1239202F60B2}" dt="2023-05-12T09:16:06.107" v="1298" actId="14100"/>
        <pc:sldMkLst>
          <pc:docMk/>
          <pc:sldMk cId="1166244466" sldId="314"/>
        </pc:sldMkLst>
        <pc:spChg chg="mod">
          <ac:chgData name="Richard Chalk" userId="287f8aa4f4de1d19" providerId="LiveId" clId="{B7263E12-8C98-4C0D-9AB5-1239202F60B2}" dt="2023-05-12T09:09:35.599" v="956" actId="20577"/>
          <ac:spMkLst>
            <pc:docMk/>
            <pc:sldMk cId="1166244466" sldId="314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9:10:30.433" v="959" actId="478"/>
          <ac:spMkLst>
            <pc:docMk/>
            <pc:sldMk cId="1166244466" sldId="314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9:10:27.569" v="958" actId="478"/>
          <ac:spMkLst>
            <pc:docMk/>
            <pc:sldMk cId="1166244466" sldId="314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13:56.162" v="1194" actId="207"/>
          <ac:spMkLst>
            <pc:docMk/>
            <pc:sldMk cId="1166244466" sldId="314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16:06.107" v="1298" actId="14100"/>
          <ac:spMkLst>
            <pc:docMk/>
            <pc:sldMk cId="1166244466" sldId="314"/>
            <ac:spMk id="7" creationId="{46A3BBFB-A6EF-D074-D270-5C362F1C03BF}"/>
          </ac:spMkLst>
        </pc:spChg>
        <pc:spChg chg="del">
          <ac:chgData name="Richard Chalk" userId="287f8aa4f4de1d19" providerId="LiveId" clId="{B7263E12-8C98-4C0D-9AB5-1239202F60B2}" dt="2023-05-12T09:10:31.616" v="960" actId="478"/>
          <ac:spMkLst>
            <pc:docMk/>
            <pc:sldMk cId="1166244466" sldId="314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12:59.077" v="1168" actId="20577"/>
          <ac:spMkLst>
            <pc:docMk/>
            <pc:sldMk cId="1166244466" sldId="314"/>
            <ac:spMk id="12" creationId="{F7067998-CFA8-CC77-820D-B50E4116A171}"/>
          </ac:spMkLst>
        </pc:spChg>
        <pc:spChg chg="add mod">
          <ac:chgData name="Richard Chalk" userId="287f8aa4f4de1d19" providerId="LiveId" clId="{B7263E12-8C98-4C0D-9AB5-1239202F60B2}" dt="2023-05-12T09:13:10.358" v="1172" actId="1035"/>
          <ac:spMkLst>
            <pc:docMk/>
            <pc:sldMk cId="1166244466" sldId="314"/>
            <ac:spMk id="13" creationId="{6A14F13F-8063-2902-B7F8-EDA5E515C996}"/>
          </ac:spMkLst>
        </pc:spChg>
        <pc:spChg chg="add mod">
          <ac:chgData name="Richard Chalk" userId="287f8aa4f4de1d19" providerId="LiveId" clId="{B7263E12-8C98-4C0D-9AB5-1239202F60B2}" dt="2023-05-12T09:13:14.503" v="1174" actId="1076"/>
          <ac:spMkLst>
            <pc:docMk/>
            <pc:sldMk cId="1166244466" sldId="314"/>
            <ac:spMk id="14" creationId="{3E265A43-969E-721B-2C48-9DADF48454D7}"/>
          </ac:spMkLst>
        </pc:spChg>
        <pc:spChg chg="add mod">
          <ac:chgData name="Richard Chalk" userId="287f8aa4f4de1d19" providerId="LiveId" clId="{B7263E12-8C98-4C0D-9AB5-1239202F60B2}" dt="2023-05-12T09:15:19.620" v="1235" actId="1037"/>
          <ac:spMkLst>
            <pc:docMk/>
            <pc:sldMk cId="1166244466" sldId="314"/>
            <ac:spMk id="16" creationId="{2A0A543B-2E80-8BDF-59B8-4E58C6922981}"/>
          </ac:spMkLst>
        </pc:spChg>
        <pc:spChg chg="add mod">
          <ac:chgData name="Richard Chalk" userId="287f8aa4f4de1d19" providerId="LiveId" clId="{B7263E12-8C98-4C0D-9AB5-1239202F60B2}" dt="2023-05-12T09:15:43.095" v="1264" actId="1038"/>
          <ac:spMkLst>
            <pc:docMk/>
            <pc:sldMk cId="1166244466" sldId="314"/>
            <ac:spMk id="17" creationId="{AA934D95-DAFB-C67C-5E5C-ECE320B4B599}"/>
          </ac:spMkLst>
        </pc:spChg>
        <pc:cxnChg chg="add mod">
          <ac:chgData name="Richard Chalk" userId="287f8aa4f4de1d19" providerId="LiveId" clId="{B7263E12-8C98-4C0D-9AB5-1239202F60B2}" dt="2023-05-12T09:11:15.945" v="1079" actId="1582"/>
          <ac:cxnSpMkLst>
            <pc:docMk/>
            <pc:sldMk cId="1166244466" sldId="314"/>
            <ac:cxnSpMk id="10" creationId="{5DAEEE62-B08B-C056-53DB-A6B250F43D82}"/>
          </ac:cxnSpMkLst>
        </pc:cxnChg>
      </pc:sldChg>
      <pc:sldChg chg="addSp delSp modSp add mod">
        <pc:chgData name="Richard Chalk" userId="287f8aa4f4de1d19" providerId="LiveId" clId="{B7263E12-8C98-4C0D-9AB5-1239202F60B2}" dt="2023-05-12T09:20:11.915" v="1508" actId="1035"/>
        <pc:sldMkLst>
          <pc:docMk/>
          <pc:sldMk cId="125677320" sldId="315"/>
        </pc:sldMkLst>
        <pc:spChg chg="mod">
          <ac:chgData name="Richard Chalk" userId="287f8aa4f4de1d19" providerId="LiveId" clId="{B7263E12-8C98-4C0D-9AB5-1239202F60B2}" dt="2023-05-12T09:16:30.390" v="1305" actId="20577"/>
          <ac:spMkLst>
            <pc:docMk/>
            <pc:sldMk cId="125677320" sldId="315"/>
            <ac:spMk id="2" creationId="{ECDD28F4-C2BD-5E5B-5623-08130E6BF6C2}"/>
          </ac:spMkLst>
        </pc:spChg>
        <pc:spChg chg="add del">
          <ac:chgData name="Richard Chalk" userId="287f8aa4f4de1d19" providerId="LiveId" clId="{B7263E12-8C98-4C0D-9AB5-1239202F60B2}" dt="2023-05-12T09:18:58.150" v="1374" actId="22"/>
          <ac:spMkLst>
            <pc:docMk/>
            <pc:sldMk cId="125677320" sldId="315"/>
            <ac:spMk id="5" creationId="{C97108E6-9AC3-9C2B-A0E1-81DC856955AD}"/>
          </ac:spMkLst>
        </pc:spChg>
        <pc:spChg chg="mod">
          <ac:chgData name="Richard Chalk" userId="287f8aa4f4de1d19" providerId="LiveId" clId="{B7263E12-8C98-4C0D-9AB5-1239202F60B2}" dt="2023-05-12T09:20:11.915" v="1508" actId="1035"/>
          <ac:spMkLst>
            <pc:docMk/>
            <pc:sldMk cId="125677320" sldId="315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9:16:34.508" v="1306" actId="478"/>
          <ac:spMkLst>
            <pc:docMk/>
            <pc:sldMk cId="125677320" sldId="315"/>
            <ac:spMk id="7" creationId="{46A3BBFB-A6EF-D074-D270-5C362F1C03BF}"/>
          </ac:spMkLst>
        </pc:spChg>
        <pc:spChg chg="add mod">
          <ac:chgData name="Richard Chalk" userId="287f8aa4f4de1d19" providerId="LiveId" clId="{B7263E12-8C98-4C0D-9AB5-1239202F60B2}" dt="2023-05-12T09:19:53.681" v="1441" actId="1038"/>
          <ac:spMkLst>
            <pc:docMk/>
            <pc:sldMk cId="125677320" sldId="315"/>
            <ac:spMk id="9" creationId="{7724F5C4-BF2A-68ED-24DE-113ABBCBE1C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2" creationId="{F7067998-CFA8-CC77-820D-B50E4116A171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3" creationId="{6A14F13F-8063-2902-B7F8-EDA5E515C996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4" creationId="{3E265A43-969E-721B-2C48-9DADF48454D7}"/>
          </ac:spMkLst>
        </pc:spChg>
        <pc:spChg chg="del">
          <ac:chgData name="Richard Chalk" userId="287f8aa4f4de1d19" providerId="LiveId" clId="{B7263E12-8C98-4C0D-9AB5-1239202F60B2}" dt="2023-05-12T09:16:35.899" v="1307" actId="478"/>
          <ac:spMkLst>
            <pc:docMk/>
            <pc:sldMk cId="125677320" sldId="315"/>
            <ac:spMk id="16" creationId="{2A0A543B-2E80-8BDF-59B8-4E58C6922981}"/>
          </ac:spMkLst>
        </pc:spChg>
        <pc:spChg chg="del">
          <ac:chgData name="Richard Chalk" userId="287f8aa4f4de1d19" providerId="LiveId" clId="{B7263E12-8C98-4C0D-9AB5-1239202F60B2}" dt="2023-05-12T09:16:36.715" v="1308" actId="478"/>
          <ac:spMkLst>
            <pc:docMk/>
            <pc:sldMk cId="125677320" sldId="315"/>
            <ac:spMk id="17" creationId="{AA934D95-DAFB-C67C-5E5C-ECE320B4B59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695" creationId="{00000000-0000-0000-0000-000000000000}"/>
          </ac:spMkLst>
        </pc:spChg>
      </pc:sldChg>
      <pc:sldChg chg="addSp modSp add mod modNotesTx">
        <pc:chgData name="Richard Chalk" userId="287f8aa4f4de1d19" providerId="LiveId" clId="{B7263E12-8C98-4C0D-9AB5-1239202F60B2}" dt="2023-05-12T09:30:55.514" v="1959"/>
        <pc:sldMkLst>
          <pc:docMk/>
          <pc:sldMk cId="294146352" sldId="316"/>
        </pc:sldMkLst>
        <pc:spChg chg="mod">
          <ac:chgData name="Richard Chalk" userId="287f8aa4f4de1d19" providerId="LiveId" clId="{B7263E12-8C98-4C0D-9AB5-1239202F60B2}" dt="2023-05-12T09:23:36.474" v="1685" actId="20577"/>
          <ac:spMkLst>
            <pc:docMk/>
            <pc:sldMk cId="294146352" sldId="316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9:28:32.302" v="1779" actId="1582"/>
          <ac:spMkLst>
            <pc:docMk/>
            <pc:sldMk cId="294146352" sldId="316"/>
            <ac:spMk id="4" creationId="{9DAEDD46-45E0-DFD0-0CB8-1C1B58F7517B}"/>
          </ac:spMkLst>
        </pc:spChg>
        <pc:spChg chg="add mod">
          <ac:chgData name="Richard Chalk" userId="287f8aa4f4de1d19" providerId="LiveId" clId="{B7263E12-8C98-4C0D-9AB5-1239202F60B2}" dt="2023-05-12T09:28:54.004" v="1849" actId="14100"/>
          <ac:spMkLst>
            <pc:docMk/>
            <pc:sldMk cId="294146352" sldId="316"/>
            <ac:spMk id="5" creationId="{6935D031-502B-BCAF-BAB4-E9F0C088D4D0}"/>
          </ac:spMkLst>
        </pc:spChg>
        <pc:spChg chg="mod">
          <ac:chgData name="Richard Chalk" userId="287f8aa4f4de1d19" providerId="LiveId" clId="{B7263E12-8C98-4C0D-9AB5-1239202F60B2}" dt="2023-05-12T09:25:22.745" v="1716" actId="14100"/>
          <ac:spMkLst>
            <pc:docMk/>
            <pc:sldMk cId="294146352" sldId="316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29:20.093" v="1862" actId="1076"/>
          <ac:spMkLst>
            <pc:docMk/>
            <pc:sldMk cId="294146352" sldId="316"/>
            <ac:spMk id="7" creationId="{0849AA61-9E40-93E5-F9F3-64FFC46D4B95}"/>
          </ac:spMkLst>
        </pc:spChg>
        <pc:spChg chg="add mod">
          <ac:chgData name="Richard Chalk" userId="287f8aa4f4de1d19" providerId="LiveId" clId="{B7263E12-8C98-4C0D-9AB5-1239202F60B2}" dt="2023-05-12T09:29:30.263" v="1909" actId="20577"/>
          <ac:spMkLst>
            <pc:docMk/>
            <pc:sldMk cId="294146352" sldId="316"/>
            <ac:spMk id="8" creationId="{EC48EBD8-D5D2-85F7-2301-5DB5B501D25F}"/>
          </ac:spMkLst>
        </pc:spChg>
        <pc:spChg chg="mod">
          <ac:chgData name="Richard Chalk" userId="287f8aa4f4de1d19" providerId="LiveId" clId="{B7263E12-8C98-4C0D-9AB5-1239202F60B2}" dt="2023-05-12T09:27:46.250" v="1773" actId="1038"/>
          <ac:spMkLst>
            <pc:docMk/>
            <pc:sldMk cId="294146352" sldId="316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0:37.786" v="1958" actId="1076"/>
          <ac:spMkLst>
            <pc:docMk/>
            <pc:sldMk cId="294146352" sldId="316"/>
            <ac:spMk id="11" creationId="{8BEAD17E-9447-D5BF-8FF1-A270BFBA12D2}"/>
          </ac:spMkLst>
        </pc:spChg>
        <pc:picChg chg="add mod">
          <ac:chgData name="Richard Chalk" userId="287f8aa4f4de1d19" providerId="LiveId" clId="{B7263E12-8C98-4C0D-9AB5-1239202F60B2}" dt="2023-05-12T09:30:37.786" v="1958" actId="1076"/>
          <ac:picMkLst>
            <pc:docMk/>
            <pc:sldMk cId="294146352" sldId="316"/>
            <ac:picMk id="12" creationId="{259109B9-ADA8-DBB1-C5CC-DB5D6C17D094}"/>
          </ac:picMkLst>
        </pc:picChg>
      </pc:sldChg>
      <pc:sldChg chg="addSp delSp modSp add mod modNotesTx">
        <pc:chgData name="Richard Chalk" userId="287f8aa4f4de1d19" providerId="LiveId" clId="{B7263E12-8C98-4C0D-9AB5-1239202F60B2}" dt="2023-05-12T09:37:26.265" v="2175" actId="20577"/>
        <pc:sldMkLst>
          <pc:docMk/>
          <pc:sldMk cId="2794907855" sldId="317"/>
        </pc:sldMkLst>
        <pc:spChg chg="mod">
          <ac:chgData name="Richard Chalk" userId="287f8aa4f4de1d19" providerId="LiveId" clId="{B7263E12-8C98-4C0D-9AB5-1239202F60B2}" dt="2023-05-12T09:31:25.298" v="1971" actId="20577"/>
          <ac:spMkLst>
            <pc:docMk/>
            <pc:sldMk cId="2794907855" sldId="317"/>
            <ac:spMk id="2" creationId="{ECDD28F4-C2BD-5E5B-5623-08130E6BF6C2}"/>
          </ac:spMkLst>
        </pc:spChg>
        <pc:spChg chg="add del mod">
          <ac:chgData name="Richard Chalk" userId="287f8aa4f4de1d19" providerId="LiveId" clId="{B7263E12-8C98-4C0D-9AB5-1239202F60B2}" dt="2023-05-12T09:36:00.421" v="2162" actId="478"/>
          <ac:spMkLst>
            <pc:docMk/>
            <pc:sldMk cId="2794907855" sldId="317"/>
            <ac:spMk id="5" creationId="{433C496F-11EF-2B51-A05A-19532636FFA9}"/>
          </ac:spMkLst>
        </pc:spChg>
        <pc:spChg chg="mod">
          <ac:chgData name="Richard Chalk" userId="287f8aa4f4de1d19" providerId="LiveId" clId="{B7263E12-8C98-4C0D-9AB5-1239202F60B2}" dt="2023-05-12T09:33:13.372" v="1985" actId="20577"/>
          <ac:spMkLst>
            <pc:docMk/>
            <pc:sldMk cId="2794907855" sldId="317"/>
            <ac:spMk id="6" creationId="{1FAF2A17-E211-CBB3-E7B4-7210C49D29AE}"/>
          </ac:spMkLst>
        </pc:spChg>
        <pc:spChg chg="add mod ord">
          <ac:chgData name="Richard Chalk" userId="287f8aa4f4de1d19" providerId="LiveId" clId="{B7263E12-8C98-4C0D-9AB5-1239202F60B2}" dt="2023-05-12T09:37:12.246" v="2172" actId="14100"/>
          <ac:spMkLst>
            <pc:docMk/>
            <pc:sldMk cId="2794907855" sldId="317"/>
            <ac:spMk id="8" creationId="{9B3D7100-D559-8D3B-8E0D-1DB036914ED2}"/>
          </ac:spMkLst>
        </pc:spChg>
        <pc:spChg chg="del mod">
          <ac:chgData name="Richard Chalk" userId="287f8aa4f4de1d19" providerId="LiveId" clId="{B7263E12-8C98-4C0D-9AB5-1239202F60B2}" dt="2023-05-12T09:34:00.898" v="2119" actId="478"/>
          <ac:spMkLst>
            <pc:docMk/>
            <pc:sldMk cId="2794907855" sldId="317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6:22.422" v="2168" actId="207"/>
          <ac:spMkLst>
            <pc:docMk/>
            <pc:sldMk cId="2794907855" sldId="317"/>
            <ac:spMk id="11" creationId="{8672035C-7C3C-3E62-899C-9E0836EFBBD3}"/>
          </ac:spMkLst>
        </pc:spChg>
        <pc:picChg chg="add mod">
          <ac:chgData name="Richard Chalk" userId="287f8aa4f4de1d19" providerId="LiveId" clId="{B7263E12-8C98-4C0D-9AB5-1239202F60B2}" dt="2023-05-12T09:36:11.328" v="2164" actId="1076"/>
          <ac:picMkLst>
            <pc:docMk/>
            <pc:sldMk cId="2794907855" sldId="317"/>
            <ac:picMk id="12" creationId="{BE27E8AD-C667-8E1E-DCBC-AC9AEC076CCD}"/>
          </ac:picMkLst>
        </pc:picChg>
      </pc:sldChg>
    </pc:docChg>
  </pc:docChgLst>
  <pc:docChgLst>
    <pc:chgData name="Richard Chalk" userId="287f8aa4f4de1d19" providerId="LiveId" clId="{D95C05BF-833D-49BE-9C47-05788DF5D36D}"/>
    <pc:docChg chg="undo custSel modSld">
      <pc:chgData name="Richard Chalk" userId="287f8aa4f4de1d19" providerId="LiveId" clId="{D95C05BF-833D-49BE-9C47-05788DF5D36D}" dt="2022-11-09T05:41:59.036" v="495" actId="20577"/>
      <pc:docMkLst>
        <pc:docMk/>
      </pc:docMkLst>
      <pc:sldChg chg="modSp mod">
        <pc:chgData name="Richard Chalk" userId="287f8aa4f4de1d19" providerId="LiveId" clId="{D95C05BF-833D-49BE-9C47-05788DF5D36D}" dt="2022-11-09T05:36:04.610" v="369" actId="27636"/>
        <pc:sldMkLst>
          <pc:docMk/>
          <pc:sldMk cId="0" sldId="256"/>
        </pc:sldMkLst>
        <pc:spChg chg="mod">
          <ac:chgData name="Richard Chalk" userId="287f8aa4f4de1d19" providerId="LiveId" clId="{D95C05BF-833D-49BE-9C47-05788DF5D36D}" dt="2022-11-09T05:36:04.610" v="369" actId="27636"/>
          <ac:spMkLst>
            <pc:docMk/>
            <pc:sldMk cId="0" sldId="256"/>
            <ac:spMk id="119" creationId="{00000000-0000-0000-0000-000000000000}"/>
          </ac:spMkLst>
        </pc:spChg>
      </pc:sldChg>
      <pc:sldChg chg="addSp delSp modSp mod">
        <pc:chgData name="Richard Chalk" userId="287f8aa4f4de1d19" providerId="LiveId" clId="{D95C05BF-833D-49BE-9C47-05788DF5D36D}" dt="2022-11-09T05:41:59.036" v="495" actId="20577"/>
        <pc:sldMkLst>
          <pc:docMk/>
          <pc:sldMk cId="61398895" sldId="257"/>
        </pc:sldMkLst>
        <pc:spChg chg="mod">
          <ac:chgData name="Richard Chalk" userId="287f8aa4f4de1d19" providerId="LiveId" clId="{D95C05BF-833D-49BE-9C47-05788DF5D36D}" dt="2022-11-09T05:41:59.036" v="495" actId="20577"/>
          <ac:spMkLst>
            <pc:docMk/>
            <pc:sldMk cId="61398895" sldId="257"/>
            <ac:spMk id="127" creationId="{00000000-0000-0000-0000-000000000000}"/>
          </ac:spMkLst>
        </pc:spChg>
        <pc:picChg chg="add mod">
          <ac:chgData name="Richard Chalk" userId="287f8aa4f4de1d19" providerId="LiveId" clId="{D95C05BF-833D-49BE-9C47-05788DF5D36D}" dt="2022-11-09T05:36:19.966" v="381" actId="1035"/>
          <ac:picMkLst>
            <pc:docMk/>
            <pc:sldMk cId="61398895" sldId="257"/>
            <ac:picMk id="3" creationId="{143BD36C-96AA-1372-4D44-554B3007C308}"/>
          </ac:picMkLst>
        </pc:picChg>
        <pc:picChg chg="del mod">
          <ac:chgData name="Richard Chalk" userId="287f8aa4f4de1d19" providerId="LiveId" clId="{D95C05BF-833D-49BE-9C47-05788DF5D36D}" dt="2022-11-09T05:36:15.154" v="374" actId="478"/>
          <ac:picMkLst>
            <pc:docMk/>
            <pc:sldMk cId="61398895" sldId="257"/>
            <ac:picMk id="130" creationId="{00000000-0000-0000-0000-000000000000}"/>
          </ac:picMkLst>
        </pc:picChg>
      </pc:sldChg>
      <pc:sldChg chg="modSp mod">
        <pc:chgData name="Richard Chalk" userId="287f8aa4f4de1d19" providerId="LiveId" clId="{D95C05BF-833D-49BE-9C47-05788DF5D36D}" dt="2022-11-09T05:35:47.311" v="367" actId="20577"/>
        <pc:sldMkLst>
          <pc:docMk/>
          <pc:sldMk cId="0" sldId="258"/>
        </pc:sldMkLst>
        <pc:spChg chg="mod">
          <ac:chgData name="Richard Chalk" userId="287f8aa4f4de1d19" providerId="LiveId" clId="{D95C05BF-833D-49BE-9C47-05788DF5D36D}" dt="2022-11-09T05:35:47.311" v="367" actId="20577"/>
          <ac:spMkLst>
            <pc:docMk/>
            <pc:sldMk cId="0" sldId="258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2AD64E2E-7881-447F-AFE5-5127ACB40255}"/>
    <pc:docChg chg="undo custSel addSld delSld modSld sldOrd">
      <pc:chgData name="Richard Chalk" userId="287f8aa4f4de1d19" providerId="LiveId" clId="{2AD64E2E-7881-447F-AFE5-5127ACB40255}" dt="2023-05-26T09:00:53.060" v="3039" actId="20577"/>
      <pc:docMkLst>
        <pc:docMk/>
      </pc:docMkLst>
      <pc:sldChg chg="addSp delSp modSp mod modNotesTx">
        <pc:chgData name="Richard Chalk" userId="287f8aa4f4de1d19" providerId="LiveId" clId="{2AD64E2E-7881-447F-AFE5-5127ACB40255}" dt="2023-05-26T05:28:52.051" v="759" actId="207"/>
        <pc:sldMkLst>
          <pc:docMk/>
          <pc:sldMk cId="0" sldId="299"/>
        </pc:sldMkLst>
        <pc:spChg chg="del">
          <ac:chgData name="Richard Chalk" userId="287f8aa4f4de1d19" providerId="LiveId" clId="{2AD64E2E-7881-447F-AFE5-5127ACB40255}" dt="2023-05-26T05:09:06.030" v="6" actId="478"/>
          <ac:spMkLst>
            <pc:docMk/>
            <pc:sldMk cId="0" sldId="299"/>
            <ac:spMk id="3" creationId="{D6DC73C4-C35F-1C67-C767-6A580F7E3DEA}"/>
          </ac:spMkLst>
        </pc:spChg>
        <pc:spChg chg="add mod">
          <ac:chgData name="Richard Chalk" userId="287f8aa4f4de1d19" providerId="LiveId" clId="{2AD64E2E-7881-447F-AFE5-5127ACB40255}" dt="2023-05-26T05:14:00.382" v="258" actId="1036"/>
          <ac:spMkLst>
            <pc:docMk/>
            <pc:sldMk cId="0" sldId="299"/>
            <ac:spMk id="8" creationId="{ED4034BF-9681-112F-0FAB-73923168F7F7}"/>
          </ac:spMkLst>
        </pc:spChg>
        <pc:spChg chg="add mod">
          <ac:chgData name="Richard Chalk" userId="287f8aa4f4de1d19" providerId="LiveId" clId="{2AD64E2E-7881-447F-AFE5-5127ACB40255}" dt="2023-05-26T05:14:26.160" v="262" actId="14100"/>
          <ac:spMkLst>
            <pc:docMk/>
            <pc:sldMk cId="0" sldId="299"/>
            <ac:spMk id="9" creationId="{CCEA4855-3742-0F67-41FF-2E633499E6F3}"/>
          </ac:spMkLst>
        </pc:spChg>
        <pc:spChg chg="add mod">
          <ac:chgData name="Richard Chalk" userId="287f8aa4f4de1d19" providerId="LiveId" clId="{2AD64E2E-7881-447F-AFE5-5127ACB40255}" dt="2023-05-26T05:28:52.051" v="759" actId="207"/>
          <ac:spMkLst>
            <pc:docMk/>
            <pc:sldMk cId="0" sldId="299"/>
            <ac:spMk id="10" creationId="{4954C17A-179C-416C-29F4-C3A75547DF4E}"/>
          </ac:spMkLst>
        </pc:spChg>
        <pc:spChg chg="add mod">
          <ac:chgData name="Richard Chalk" userId="287f8aa4f4de1d19" providerId="LiveId" clId="{2AD64E2E-7881-447F-AFE5-5127ACB40255}" dt="2023-05-26T05:27:31.333" v="622" actId="1076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2AD64E2E-7881-447F-AFE5-5127ACB40255}" dt="2023-05-26T05:18:20.341" v="307" actId="14100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2AD64E2E-7881-447F-AFE5-5127ACB40255}" dt="2023-05-26T05:09:17.006" v="9" actId="478"/>
          <ac:picMkLst>
            <pc:docMk/>
            <pc:sldMk cId="0" sldId="299"/>
            <ac:picMk id="2" creationId="{FE623C67-055F-0D15-5B2E-48CC94E51778}"/>
          </ac:picMkLst>
        </pc:picChg>
        <pc:picChg chg="del">
          <ac:chgData name="Richard Chalk" userId="287f8aa4f4de1d19" providerId="LiveId" clId="{2AD64E2E-7881-447F-AFE5-5127ACB40255}" dt="2023-05-26T05:09:06.030" v="6" actId="478"/>
          <ac:picMkLst>
            <pc:docMk/>
            <pc:sldMk cId="0" sldId="299"/>
            <ac:picMk id="7" creationId="{7C1D91D3-19D0-F9D7-6DF3-429A8B706C56}"/>
          </ac:picMkLst>
        </pc:picChg>
        <pc:picChg chg="add mod">
          <ac:chgData name="Richard Chalk" userId="287f8aa4f4de1d19" providerId="LiveId" clId="{2AD64E2E-7881-447F-AFE5-5127ACB40255}" dt="2023-05-26T05:18:33.885" v="309" actId="1076"/>
          <ac:picMkLst>
            <pc:docMk/>
            <pc:sldMk cId="0" sldId="299"/>
            <ac:picMk id="11" creationId="{34BE43FA-7C45-A149-7F08-7DEC314E6BF4}"/>
          </ac:picMkLst>
        </pc:picChg>
        <pc:picChg chg="add mod">
          <ac:chgData name="Richard Chalk" userId="287f8aa4f4de1d19" providerId="LiveId" clId="{2AD64E2E-7881-447F-AFE5-5127ACB40255}" dt="2023-05-26T05:13:54.605" v="218" actId="167"/>
          <ac:picMkLst>
            <pc:docMk/>
            <pc:sldMk cId="0" sldId="299"/>
            <ac:picMk id="1026" creationId="{856A9D6A-4E20-880F-8DD9-FA385A31654B}"/>
          </ac:picMkLst>
        </pc:picChg>
      </pc:sldChg>
      <pc:sldChg chg="modSp mod">
        <pc:chgData name="Richard Chalk" userId="287f8aa4f4de1d19" providerId="LiveId" clId="{2AD64E2E-7881-447F-AFE5-5127ACB40255}" dt="2023-05-24T05:27:36.409" v="5" actId="20577"/>
        <pc:sldMkLst>
          <pc:docMk/>
          <pc:sldMk cId="3213385662" sldId="309"/>
        </pc:sldMkLst>
        <pc:spChg chg="mod">
          <ac:chgData name="Richard Chalk" userId="287f8aa4f4de1d19" providerId="LiveId" clId="{2AD64E2E-7881-447F-AFE5-5127ACB40255}" dt="2023-05-24T05:27:36.409" v="5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mod modNotesTx">
        <pc:chgData name="Richard Chalk" userId="287f8aa4f4de1d19" providerId="LiveId" clId="{2AD64E2E-7881-447F-AFE5-5127ACB40255}" dt="2023-05-26T08:10:48.945" v="1194" actId="1582"/>
        <pc:sldMkLst>
          <pc:docMk/>
          <pc:sldMk cId="2636729480" sldId="330"/>
        </pc:sldMkLst>
        <pc:spChg chg="add mod">
          <ac:chgData name="Richard Chalk" userId="287f8aa4f4de1d19" providerId="LiveId" clId="{2AD64E2E-7881-447F-AFE5-5127ACB40255}" dt="2023-05-26T05:20:24.786" v="382" actId="113"/>
          <ac:spMkLst>
            <pc:docMk/>
            <pc:sldMk cId="2636729480" sldId="330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5:15:14.432" v="267" actId="20577"/>
          <ac:spMkLst>
            <pc:docMk/>
            <pc:sldMk cId="2636729480" sldId="330"/>
            <ac:spMk id="4" creationId="{4771B46A-233B-C554-9461-6E930E187917}"/>
          </ac:spMkLst>
        </pc:spChg>
        <pc:spChg chg="add mod">
          <ac:chgData name="Richard Chalk" userId="287f8aa4f4de1d19" providerId="LiveId" clId="{2AD64E2E-7881-447F-AFE5-5127ACB40255}" dt="2023-05-26T05:17:46.924" v="304" actId="1076"/>
          <ac:spMkLst>
            <pc:docMk/>
            <pc:sldMk cId="2636729480" sldId="330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5:15:17.842" v="268" actId="478"/>
          <ac:spMkLst>
            <pc:docMk/>
            <pc:sldMk cId="2636729480" sldId="330"/>
            <ac:spMk id="658" creationId="{00000000-0000-0000-0000-000000000000}"/>
          </ac:spMkLst>
        </pc:spChg>
        <pc:cxnChg chg="add mod">
          <ac:chgData name="Richard Chalk" userId="287f8aa4f4de1d19" providerId="LiveId" clId="{2AD64E2E-7881-447F-AFE5-5127ACB40255}" dt="2023-05-26T08:10:48.945" v="1194" actId="1582"/>
          <ac:cxnSpMkLst>
            <pc:docMk/>
            <pc:sldMk cId="2636729480" sldId="330"/>
            <ac:cxnSpMk id="10" creationId="{A043E28A-CA45-7CCE-FEA1-6A62C205E1A1}"/>
          </ac:cxnSpMkLst>
        </pc:cxnChg>
      </pc:sldChg>
      <pc:sldChg chg="del">
        <pc:chgData name="Richard Chalk" userId="287f8aa4f4de1d19" providerId="LiveId" clId="{2AD64E2E-7881-447F-AFE5-5127ACB40255}" dt="2023-05-26T05:26:47.668" v="619" actId="47"/>
        <pc:sldMkLst>
          <pc:docMk/>
          <pc:sldMk cId="742752064" sldId="332"/>
        </pc:sldMkLst>
      </pc:sldChg>
      <pc:sldChg chg="delSp del">
        <pc:chgData name="Richard Chalk" userId="287f8aa4f4de1d19" providerId="LiveId" clId="{2AD64E2E-7881-447F-AFE5-5127ACB40255}" dt="2023-05-26T05:28:59.536" v="760" actId="47"/>
        <pc:sldMkLst>
          <pc:docMk/>
          <pc:sldMk cId="3088392065" sldId="333"/>
        </pc:sldMkLst>
        <pc:spChg chg="del">
          <ac:chgData name="Richard Chalk" userId="287f8aa4f4de1d19" providerId="LiveId" clId="{2AD64E2E-7881-447F-AFE5-5127ACB40255}" dt="2023-05-26T05:27:10.081" v="620" actId="478"/>
          <ac:spMkLst>
            <pc:docMk/>
            <pc:sldMk cId="3088392065" sldId="333"/>
            <ac:spMk id="7" creationId="{7414A13A-65D0-B7D1-E503-EEF9E84FB25E}"/>
          </ac:spMkLst>
        </pc:spChg>
        <pc:picChg chg="del">
          <ac:chgData name="Richard Chalk" userId="287f8aa4f4de1d19" providerId="LiveId" clId="{2AD64E2E-7881-447F-AFE5-5127ACB40255}" dt="2023-05-26T05:27:10.081" v="620" actId="478"/>
          <ac:picMkLst>
            <pc:docMk/>
            <pc:sldMk cId="3088392065" sldId="333"/>
            <ac:picMk id="1026" creationId="{593DE792-5A7C-7AC4-D646-A3669933DB6E}"/>
          </ac:picMkLst>
        </pc:picChg>
      </pc:sldChg>
      <pc:sldChg chg="del">
        <pc:chgData name="Richard Chalk" userId="287f8aa4f4de1d19" providerId="LiveId" clId="{2AD64E2E-7881-447F-AFE5-5127ACB40255}" dt="2023-05-26T05:26:47.668" v="619" actId="47"/>
        <pc:sldMkLst>
          <pc:docMk/>
          <pc:sldMk cId="965548167" sldId="334"/>
        </pc:sldMkLst>
      </pc:sldChg>
      <pc:sldChg chg="addSp delSp modSp add mod modNotesTx">
        <pc:chgData name="Richard Chalk" userId="287f8aa4f4de1d19" providerId="LiveId" clId="{2AD64E2E-7881-447F-AFE5-5127ACB40255}" dt="2023-05-26T05:30:01.847" v="771" actId="20577"/>
        <pc:sldMkLst>
          <pc:docMk/>
          <pc:sldMk cId="736325870" sldId="335"/>
        </pc:sldMkLst>
        <pc:spChg chg="mod">
          <ac:chgData name="Richard Chalk" userId="287f8aa4f4de1d19" providerId="LiveId" clId="{2AD64E2E-7881-447F-AFE5-5127ACB40255}" dt="2023-05-26T05:25:50.125" v="615" actId="113"/>
          <ac:spMkLst>
            <pc:docMk/>
            <pc:sldMk cId="736325870" sldId="335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5:22:27.342" v="418" actId="20577"/>
          <ac:spMkLst>
            <pc:docMk/>
            <pc:sldMk cId="736325870" sldId="335"/>
            <ac:spMk id="4" creationId="{4771B46A-233B-C554-9461-6E930E187917}"/>
          </ac:spMkLst>
        </pc:spChg>
        <pc:spChg chg="del">
          <ac:chgData name="Richard Chalk" userId="287f8aa4f4de1d19" providerId="LiveId" clId="{2AD64E2E-7881-447F-AFE5-5127ACB40255}" dt="2023-05-26T05:24:00.820" v="419" actId="478"/>
          <ac:spMkLst>
            <pc:docMk/>
            <pc:sldMk cId="736325870" sldId="335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5:27:56.199" v="710" actId="1035"/>
          <ac:spMkLst>
            <pc:docMk/>
            <pc:sldMk cId="736325870" sldId="335"/>
            <ac:spMk id="9" creationId="{8707FB91-5FBF-E47D-71AA-22B9B4C5BC4E}"/>
          </ac:spMkLst>
        </pc:spChg>
        <pc:picChg chg="add mod">
          <ac:chgData name="Richard Chalk" userId="287f8aa4f4de1d19" providerId="LiveId" clId="{2AD64E2E-7881-447F-AFE5-5127ACB40255}" dt="2023-05-26T05:27:50.049" v="684" actId="1035"/>
          <ac:picMkLst>
            <pc:docMk/>
            <pc:sldMk cId="736325870" sldId="335"/>
            <ac:picMk id="2050" creationId="{F2D0956E-3E5C-CAB4-F542-236F1E657BE0}"/>
          </ac:picMkLst>
        </pc:picChg>
      </pc:sldChg>
      <pc:sldChg chg="addSp modSp add mod modNotesTx">
        <pc:chgData name="Richard Chalk" userId="287f8aa4f4de1d19" providerId="LiveId" clId="{2AD64E2E-7881-447F-AFE5-5127ACB40255}" dt="2023-05-26T05:37:10.168" v="1005" actId="1035"/>
        <pc:sldMkLst>
          <pc:docMk/>
          <pc:sldMk cId="3796371140" sldId="336"/>
        </pc:sldMkLst>
        <pc:spChg chg="mod">
          <ac:chgData name="Richard Chalk" userId="287f8aa4f4de1d19" providerId="LiveId" clId="{2AD64E2E-7881-447F-AFE5-5127ACB40255}" dt="2023-05-26T05:34:50.888" v="915" actId="14100"/>
          <ac:spMkLst>
            <pc:docMk/>
            <pc:sldMk cId="3796371140" sldId="336"/>
            <ac:spMk id="2" creationId="{A66DDAC4-13F8-DAC5-DBAA-01A35A2EF434}"/>
          </ac:spMkLst>
        </pc:spChg>
        <pc:spChg chg="add mod">
          <ac:chgData name="Richard Chalk" userId="287f8aa4f4de1d19" providerId="LiveId" clId="{2AD64E2E-7881-447F-AFE5-5127ACB40255}" dt="2023-05-26T05:35:20.981" v="917" actId="21"/>
          <ac:spMkLst>
            <pc:docMk/>
            <pc:sldMk cId="3796371140" sldId="336"/>
            <ac:spMk id="3" creationId="{0CD579ED-09AE-891F-2ADE-658AB4320FFD}"/>
          </ac:spMkLst>
        </pc:spChg>
        <pc:spChg chg="mod">
          <ac:chgData name="Richard Chalk" userId="287f8aa4f4de1d19" providerId="LiveId" clId="{2AD64E2E-7881-447F-AFE5-5127ACB40255}" dt="2023-05-26T05:30:20.414" v="775" actId="20577"/>
          <ac:spMkLst>
            <pc:docMk/>
            <pc:sldMk cId="3796371140" sldId="336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5:34:17.003" v="830" actId="1036"/>
          <ac:spMkLst>
            <pc:docMk/>
            <pc:sldMk cId="3796371140" sldId="336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5:36:07.641" v="937" actId="113"/>
          <ac:spMkLst>
            <pc:docMk/>
            <pc:sldMk cId="3796371140" sldId="336"/>
            <ac:spMk id="9" creationId="{DD501700-C547-6C53-1555-8DB23CAFE7F3}"/>
          </ac:spMkLst>
        </pc:spChg>
        <pc:spChg chg="add mod">
          <ac:chgData name="Richard Chalk" userId="287f8aa4f4de1d19" providerId="LiveId" clId="{2AD64E2E-7881-447F-AFE5-5127ACB40255}" dt="2023-05-26T05:36:32.452" v="940" actId="1036"/>
          <ac:spMkLst>
            <pc:docMk/>
            <pc:sldMk cId="3796371140" sldId="336"/>
            <ac:spMk id="11" creationId="{8EDEA8CE-9044-6434-5E4B-1716E5E7A266}"/>
          </ac:spMkLst>
        </pc:spChg>
        <pc:spChg chg="add mod">
          <ac:chgData name="Richard Chalk" userId="287f8aa4f4de1d19" providerId="LiveId" clId="{2AD64E2E-7881-447F-AFE5-5127ACB40255}" dt="2023-05-26T05:37:10.168" v="1005" actId="1035"/>
          <ac:spMkLst>
            <pc:docMk/>
            <pc:sldMk cId="3796371140" sldId="336"/>
            <ac:spMk id="12" creationId="{E844AC98-7879-3A16-FF54-353B403564F3}"/>
          </ac:spMkLst>
        </pc:spChg>
        <pc:picChg chg="add mod">
          <ac:chgData name="Richard Chalk" userId="287f8aa4f4de1d19" providerId="LiveId" clId="{2AD64E2E-7881-447F-AFE5-5127ACB40255}" dt="2023-05-26T05:36:02.295" v="935" actId="1076"/>
          <ac:picMkLst>
            <pc:docMk/>
            <pc:sldMk cId="3796371140" sldId="336"/>
            <ac:picMk id="10" creationId="{8460D479-1E99-45BB-5B30-B7AF39BF93C7}"/>
          </ac:picMkLst>
        </pc:picChg>
        <pc:picChg chg="add mod">
          <ac:chgData name="Richard Chalk" userId="287f8aa4f4de1d19" providerId="LiveId" clId="{2AD64E2E-7881-447F-AFE5-5127ACB40255}" dt="2023-05-26T05:37:10.168" v="1005" actId="1035"/>
          <ac:picMkLst>
            <pc:docMk/>
            <pc:sldMk cId="3796371140" sldId="336"/>
            <ac:picMk id="13" creationId="{52E4C39B-897E-A213-2D9B-47CEB5EB987E}"/>
          </ac:picMkLst>
        </pc:picChg>
      </pc:sldChg>
      <pc:sldChg chg="addSp modSp add mod ord modNotesTx">
        <pc:chgData name="Richard Chalk" userId="287f8aa4f4de1d19" providerId="LiveId" clId="{2AD64E2E-7881-447F-AFE5-5127ACB40255}" dt="2023-05-26T08:15:58.920" v="1614" actId="20577"/>
        <pc:sldMkLst>
          <pc:docMk/>
          <pc:sldMk cId="1961463139" sldId="337"/>
        </pc:sldMkLst>
        <pc:spChg chg="mod">
          <ac:chgData name="Richard Chalk" userId="287f8aa4f4de1d19" providerId="LiveId" clId="{2AD64E2E-7881-447F-AFE5-5127ACB40255}" dt="2023-05-26T08:14:09.309" v="1606" actId="14100"/>
          <ac:spMkLst>
            <pc:docMk/>
            <pc:sldMk cId="1961463139" sldId="337"/>
            <ac:spMk id="2" creationId="{A66DDAC4-13F8-DAC5-DBAA-01A35A2EF434}"/>
          </ac:spMkLst>
        </pc:spChg>
        <pc:spChg chg="add mod">
          <ac:chgData name="Richard Chalk" userId="287f8aa4f4de1d19" providerId="LiveId" clId="{2AD64E2E-7881-447F-AFE5-5127ACB40255}" dt="2023-05-26T08:10:15.182" v="1153" actId="14100"/>
          <ac:spMkLst>
            <pc:docMk/>
            <pc:sldMk cId="1961463139" sldId="337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07:20.429" v="1013" actId="20577"/>
          <ac:spMkLst>
            <pc:docMk/>
            <pc:sldMk cId="1961463139" sldId="337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11:18.270" v="1215" actId="20577"/>
          <ac:spMkLst>
            <pc:docMk/>
            <pc:sldMk cId="1961463139" sldId="337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8:11:36.974" v="1219" actId="1582"/>
          <ac:spMkLst>
            <pc:docMk/>
            <pc:sldMk cId="1961463139" sldId="337"/>
            <ac:spMk id="10" creationId="{F017FA0B-BF92-BD10-2F3A-F2A9520A5661}"/>
          </ac:spMkLst>
        </pc:spChg>
        <pc:spChg chg="add mod">
          <ac:chgData name="Richard Chalk" userId="287f8aa4f4de1d19" providerId="LiveId" clId="{2AD64E2E-7881-447F-AFE5-5127ACB40255}" dt="2023-05-26T08:11:45.632" v="1266" actId="14100"/>
          <ac:spMkLst>
            <pc:docMk/>
            <pc:sldMk cId="1961463139" sldId="337"/>
            <ac:spMk id="11" creationId="{51CE8298-8659-51E8-55A3-74F967004572}"/>
          </ac:spMkLst>
        </pc:spChg>
        <pc:spChg chg="add mod">
          <ac:chgData name="Richard Chalk" userId="287f8aa4f4de1d19" providerId="LiveId" clId="{2AD64E2E-7881-447F-AFE5-5127ACB40255}" dt="2023-05-26T08:11:58.333" v="1336" actId="14100"/>
          <ac:spMkLst>
            <pc:docMk/>
            <pc:sldMk cId="1961463139" sldId="337"/>
            <ac:spMk id="12" creationId="{B9F34C64-F449-0610-D3A1-008D041A8E22}"/>
          </ac:spMkLst>
        </pc:spChg>
        <pc:spChg chg="add mod">
          <ac:chgData name="Richard Chalk" userId="287f8aa4f4de1d19" providerId="LiveId" clId="{2AD64E2E-7881-447F-AFE5-5127ACB40255}" dt="2023-05-26T08:13:06.861" v="1479" actId="207"/>
          <ac:spMkLst>
            <pc:docMk/>
            <pc:sldMk cId="1961463139" sldId="337"/>
            <ac:spMk id="13" creationId="{4F16204D-483A-6EB5-51D3-6044B34884C4}"/>
          </ac:spMkLst>
        </pc:spChg>
        <pc:spChg chg="add mod">
          <ac:chgData name="Richard Chalk" userId="287f8aa4f4de1d19" providerId="LiveId" clId="{2AD64E2E-7881-447F-AFE5-5127ACB40255}" dt="2023-05-26T08:13:26.996" v="1495" actId="1036"/>
          <ac:spMkLst>
            <pc:docMk/>
            <pc:sldMk cId="1961463139" sldId="337"/>
            <ac:spMk id="14" creationId="{8B050BCA-E922-3FEC-81D5-09D1935D8413}"/>
          </ac:spMkLst>
        </pc:spChg>
        <pc:spChg chg="add mod">
          <ac:chgData name="Richard Chalk" userId="287f8aa4f4de1d19" providerId="LiveId" clId="{2AD64E2E-7881-447F-AFE5-5127ACB40255}" dt="2023-05-26T08:13:46.265" v="1597" actId="20577"/>
          <ac:spMkLst>
            <pc:docMk/>
            <pc:sldMk cId="1961463139" sldId="337"/>
            <ac:spMk id="15" creationId="{2C07B542-A200-6F92-761E-08E750203913}"/>
          </ac:spMkLst>
        </pc:spChg>
        <pc:spChg chg="add mod">
          <ac:chgData name="Richard Chalk" userId="287f8aa4f4de1d19" providerId="LiveId" clId="{2AD64E2E-7881-447F-AFE5-5127ACB40255}" dt="2023-05-26T08:13:43.713" v="1595" actId="20577"/>
          <ac:spMkLst>
            <pc:docMk/>
            <pc:sldMk cId="1961463139" sldId="337"/>
            <ac:spMk id="16" creationId="{5C7CA0E8-2131-24C5-F7E7-B97CC0432AD7}"/>
          </ac:spMkLst>
        </pc:spChg>
        <pc:cxnChg chg="add mod">
          <ac:chgData name="Richard Chalk" userId="287f8aa4f4de1d19" providerId="LiveId" clId="{2AD64E2E-7881-447F-AFE5-5127ACB40255}" dt="2023-05-26T08:10:54.551" v="1210" actId="1037"/>
          <ac:cxnSpMkLst>
            <pc:docMk/>
            <pc:sldMk cId="1961463139" sldId="337"/>
            <ac:cxnSpMk id="9" creationId="{373051BF-A8E9-63AE-0774-5DE1E07E5DF8}"/>
          </ac:cxnSpMkLst>
        </pc:cxnChg>
      </pc:sldChg>
      <pc:sldChg chg="addSp delSp modSp add mod modNotesTx">
        <pc:chgData name="Richard Chalk" userId="287f8aa4f4de1d19" providerId="LiveId" clId="{2AD64E2E-7881-447F-AFE5-5127ACB40255}" dt="2023-05-26T08:25:48.152" v="1873" actId="20577"/>
        <pc:sldMkLst>
          <pc:docMk/>
          <pc:sldMk cId="450334359" sldId="338"/>
        </pc:sldMkLst>
        <pc:spChg chg="mod">
          <ac:chgData name="Richard Chalk" userId="287f8aa4f4de1d19" providerId="LiveId" clId="{2AD64E2E-7881-447F-AFE5-5127ACB40255}" dt="2023-05-26T08:22:42.603" v="1764" actId="20577"/>
          <ac:spMkLst>
            <pc:docMk/>
            <pc:sldMk cId="450334359" sldId="338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17:46.870" v="1640" actId="14100"/>
          <ac:spMkLst>
            <pc:docMk/>
            <pc:sldMk cId="450334359" sldId="338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16:20.124" v="1620" actId="20577"/>
          <ac:spMkLst>
            <pc:docMk/>
            <pc:sldMk cId="450334359" sldId="338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19:21.303" v="1702" actId="6549"/>
          <ac:spMkLst>
            <pc:docMk/>
            <pc:sldMk cId="450334359" sldId="338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0" creationId="{F017FA0B-BF92-BD10-2F3A-F2A9520A5661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1" creationId="{51CE8298-8659-51E8-55A3-74F967004572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2" creationId="{B9F34C64-F449-0610-D3A1-008D041A8E22}"/>
          </ac:spMkLst>
        </pc:spChg>
        <pc:spChg chg="del mod">
          <ac:chgData name="Richard Chalk" userId="287f8aa4f4de1d19" providerId="LiveId" clId="{2AD64E2E-7881-447F-AFE5-5127ACB40255}" dt="2023-05-26T08:19:25.979" v="1703" actId="478"/>
          <ac:spMkLst>
            <pc:docMk/>
            <pc:sldMk cId="450334359" sldId="338"/>
            <ac:spMk id="13" creationId="{4F16204D-483A-6EB5-51D3-6044B34884C4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4" creationId="{8B050BCA-E922-3FEC-81D5-09D1935D8413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5" creationId="{2C07B542-A200-6F92-761E-08E750203913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6" creationId="{5C7CA0E8-2131-24C5-F7E7-B97CC0432AD7}"/>
          </ac:spMkLst>
        </pc:spChg>
        <pc:spChg chg="add mod">
          <ac:chgData name="Richard Chalk" userId="287f8aa4f4de1d19" providerId="LiveId" clId="{2AD64E2E-7881-447F-AFE5-5127ACB40255}" dt="2023-05-26T08:20:15.571" v="1757" actId="207"/>
          <ac:spMkLst>
            <pc:docMk/>
            <pc:sldMk cId="450334359" sldId="338"/>
            <ac:spMk id="17" creationId="{8A7F8E25-6B34-8B55-E80E-E11E533EFEE3}"/>
          </ac:spMkLst>
        </pc:spChg>
        <pc:spChg chg="add mod">
          <ac:chgData name="Richard Chalk" userId="287f8aa4f4de1d19" providerId="LiveId" clId="{2AD64E2E-7881-447F-AFE5-5127ACB40255}" dt="2023-05-26T08:22:30.878" v="1760" actId="14100"/>
          <ac:spMkLst>
            <pc:docMk/>
            <pc:sldMk cId="450334359" sldId="338"/>
            <ac:spMk id="19" creationId="{1E03BA63-BE73-ED5B-6A2C-9B9C0A9E8F2A}"/>
          </ac:spMkLst>
        </pc:spChg>
        <pc:picChg chg="add mod">
          <ac:chgData name="Richard Chalk" userId="287f8aa4f4de1d19" providerId="LiveId" clId="{2AD64E2E-7881-447F-AFE5-5127ACB40255}" dt="2023-05-26T08:20:09.322" v="1755" actId="1076"/>
          <ac:picMkLst>
            <pc:docMk/>
            <pc:sldMk cId="450334359" sldId="338"/>
            <ac:picMk id="18" creationId="{866BCC05-C346-8448-BA9F-A4C04D157C8C}"/>
          </ac:picMkLst>
        </pc:picChg>
      </pc:sldChg>
      <pc:sldChg chg="addSp delSp modSp add mod modNotesTx">
        <pc:chgData name="Richard Chalk" userId="287f8aa4f4de1d19" providerId="LiveId" clId="{2AD64E2E-7881-447F-AFE5-5127ACB40255}" dt="2023-05-26T08:32:51.978" v="1935" actId="22"/>
        <pc:sldMkLst>
          <pc:docMk/>
          <pc:sldMk cId="54387181" sldId="339"/>
        </pc:sldMkLst>
        <pc:spChg chg="mod">
          <ac:chgData name="Richard Chalk" userId="287f8aa4f4de1d19" providerId="LiveId" clId="{2AD64E2E-7881-447F-AFE5-5127ACB40255}" dt="2023-05-26T08:27:16.797" v="1889" actId="20577"/>
          <ac:spMkLst>
            <pc:docMk/>
            <pc:sldMk cId="54387181" sldId="339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26:11.729" v="1882" actId="20577"/>
          <ac:spMkLst>
            <pc:docMk/>
            <pc:sldMk cId="54387181" sldId="339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28:50.847" v="1900" actId="6549"/>
          <ac:spMkLst>
            <pc:docMk/>
            <pc:sldMk cId="54387181" sldId="339"/>
            <ac:spMk id="7" creationId="{C7C6E6A3-236C-3FA5-E13C-1FA96F552B99}"/>
          </ac:spMkLst>
        </pc:spChg>
        <pc:spChg chg="add del">
          <ac:chgData name="Richard Chalk" userId="287f8aa4f4de1d19" providerId="LiveId" clId="{2AD64E2E-7881-447F-AFE5-5127ACB40255}" dt="2023-05-26T08:32:51.978" v="1935" actId="22"/>
          <ac:spMkLst>
            <pc:docMk/>
            <pc:sldMk cId="54387181" sldId="339"/>
            <ac:spMk id="11" creationId="{099FE62C-4401-16A2-F064-E5456DFF7F3D}"/>
          </ac:spMkLst>
        </pc:spChg>
        <pc:spChg chg="mod">
          <ac:chgData name="Richard Chalk" userId="287f8aa4f4de1d19" providerId="LiveId" clId="{2AD64E2E-7881-447F-AFE5-5127ACB40255}" dt="2023-05-26T08:29:09.731" v="1928" actId="1035"/>
          <ac:spMkLst>
            <pc:docMk/>
            <pc:sldMk cId="54387181" sldId="339"/>
            <ac:spMk id="19" creationId="{1E03BA63-BE73-ED5B-6A2C-9B9C0A9E8F2A}"/>
          </ac:spMkLst>
        </pc:spChg>
      </pc:sldChg>
      <pc:sldChg chg="addSp delSp modSp add mod modNotesTx">
        <pc:chgData name="Richard Chalk" userId="287f8aa4f4de1d19" providerId="LiveId" clId="{2AD64E2E-7881-447F-AFE5-5127ACB40255}" dt="2023-05-26T09:00:53.060" v="3039" actId="20577"/>
        <pc:sldMkLst>
          <pc:docMk/>
          <pc:sldMk cId="2136242104" sldId="340"/>
        </pc:sldMkLst>
        <pc:spChg chg="mod">
          <ac:chgData name="Richard Chalk" userId="287f8aa4f4de1d19" providerId="LiveId" clId="{2AD64E2E-7881-447F-AFE5-5127ACB40255}" dt="2023-05-26T08:52:40.573" v="2646" actId="21"/>
          <ac:spMkLst>
            <pc:docMk/>
            <pc:sldMk cId="2136242104" sldId="340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53:34.175" v="2721" actId="20577"/>
          <ac:spMkLst>
            <pc:docMk/>
            <pc:sldMk cId="2136242104" sldId="340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32:59.725" v="1943" actId="20577"/>
          <ac:spMkLst>
            <pc:docMk/>
            <pc:sldMk cId="2136242104" sldId="340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9:00:18.230" v="3026" actId="20577"/>
          <ac:spMkLst>
            <pc:docMk/>
            <pc:sldMk cId="2136242104" sldId="340"/>
            <ac:spMk id="7" creationId="{C7C6E6A3-236C-3FA5-E13C-1FA96F552B99}"/>
          </ac:spMkLst>
        </pc:spChg>
        <pc:spChg chg="add del">
          <ac:chgData name="Richard Chalk" userId="287f8aa4f4de1d19" providerId="LiveId" clId="{2AD64E2E-7881-447F-AFE5-5127ACB40255}" dt="2023-05-26T08:49:14.869" v="2516" actId="478"/>
          <ac:spMkLst>
            <pc:docMk/>
            <pc:sldMk cId="2136242104" sldId="340"/>
            <ac:spMk id="10" creationId="{E6CE48A9-6C0F-056D-D104-06EE37F5D61F}"/>
          </ac:spMkLst>
        </pc:spChg>
        <pc:spChg chg="add del">
          <ac:chgData name="Richard Chalk" userId="287f8aa4f4de1d19" providerId="LiveId" clId="{2AD64E2E-7881-447F-AFE5-5127ACB40255}" dt="2023-05-26T08:49:16.530" v="2518" actId="478"/>
          <ac:spMkLst>
            <pc:docMk/>
            <pc:sldMk cId="2136242104" sldId="340"/>
            <ac:spMk id="11" creationId="{A6E38696-C06A-7E9E-A1C3-9328F5D23BDB}"/>
          </ac:spMkLst>
        </pc:spChg>
        <pc:spChg chg="add del">
          <ac:chgData name="Richard Chalk" userId="287f8aa4f4de1d19" providerId="LiveId" clId="{2AD64E2E-7881-447F-AFE5-5127ACB40255}" dt="2023-05-26T08:55:02.100" v="2733" actId="478"/>
          <ac:spMkLst>
            <pc:docMk/>
            <pc:sldMk cId="2136242104" sldId="340"/>
            <ac:spMk id="13" creationId="{77499D30-28EB-BC01-0587-FC009B487763}"/>
          </ac:spMkLst>
        </pc:spChg>
        <pc:spChg chg="mod">
          <ac:chgData name="Richard Chalk" userId="287f8aa4f4de1d19" providerId="LiveId" clId="{2AD64E2E-7881-447F-AFE5-5127ACB40255}" dt="2023-05-26T08:51:55.714" v="2563" actId="20577"/>
          <ac:spMkLst>
            <pc:docMk/>
            <pc:sldMk cId="2136242104" sldId="340"/>
            <ac:spMk id="17" creationId="{8A7F8E25-6B34-8B55-E80E-E11E533EFEE3}"/>
          </ac:spMkLst>
        </pc:spChg>
        <pc:spChg chg="del">
          <ac:chgData name="Richard Chalk" userId="287f8aa4f4de1d19" providerId="LiveId" clId="{2AD64E2E-7881-447F-AFE5-5127ACB40255}" dt="2023-05-26T08:52:03.337" v="2564" actId="478"/>
          <ac:spMkLst>
            <pc:docMk/>
            <pc:sldMk cId="2136242104" sldId="340"/>
            <ac:spMk id="19" creationId="{1E03BA63-BE73-ED5B-6A2C-9B9C0A9E8F2A}"/>
          </ac:spMkLst>
        </pc:spChg>
        <pc:picChg chg="add del mod">
          <ac:chgData name="Richard Chalk" userId="287f8aa4f4de1d19" providerId="LiveId" clId="{2AD64E2E-7881-447F-AFE5-5127ACB40255}" dt="2023-05-26T08:49:46.324" v="2521" actId="478"/>
          <ac:picMkLst>
            <pc:docMk/>
            <pc:sldMk cId="2136242104" sldId="340"/>
            <ac:picMk id="5126" creationId="{13DB4390-B47D-1C24-64D8-3147D11134AE}"/>
          </ac:picMkLst>
        </pc:picChg>
        <pc:picChg chg="add mod">
          <ac:chgData name="Richard Chalk" userId="287f8aa4f4de1d19" providerId="LiveId" clId="{2AD64E2E-7881-447F-AFE5-5127ACB40255}" dt="2023-05-26T08:53:24.270" v="2714" actId="1036"/>
          <ac:picMkLst>
            <pc:docMk/>
            <pc:sldMk cId="2136242104" sldId="340"/>
            <ac:picMk id="5128" creationId="{B06083A7-DEB3-4D72-4DE8-3403162AA088}"/>
          </ac:picMkLst>
        </pc:picChg>
        <pc:cxnChg chg="mod">
          <ac:chgData name="Richard Chalk" userId="287f8aa4f4de1d19" providerId="LiveId" clId="{2AD64E2E-7881-447F-AFE5-5127ACB40255}" dt="2023-05-26T08:52:21.519" v="2599" actId="1037"/>
          <ac:cxnSpMkLst>
            <pc:docMk/>
            <pc:sldMk cId="2136242104" sldId="340"/>
            <ac:cxnSpMk id="9" creationId="{373051BF-A8E9-63AE-0774-5DE1E07E5DF8}"/>
          </ac:cxnSpMkLst>
        </pc:cxnChg>
      </pc:sldChg>
      <pc:sldChg chg="addSp modSp add mod modNotesTx">
        <pc:chgData name="Richard Chalk" userId="287f8aa4f4de1d19" providerId="LiveId" clId="{2AD64E2E-7881-447F-AFE5-5127ACB40255}" dt="2023-05-26T08:47:26.228" v="2469" actId="20577"/>
        <pc:sldMkLst>
          <pc:docMk/>
          <pc:sldMk cId="3442611223" sldId="341"/>
        </pc:sldMkLst>
        <pc:spChg chg="mod">
          <ac:chgData name="Richard Chalk" userId="287f8aa4f4de1d19" providerId="LiveId" clId="{2AD64E2E-7881-447F-AFE5-5127ACB40255}" dt="2023-05-26T08:36:31.946" v="2162" actId="21"/>
          <ac:spMkLst>
            <pc:docMk/>
            <pc:sldMk cId="3442611223" sldId="341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33:13.758" v="1952" actId="20577"/>
          <ac:spMkLst>
            <pc:docMk/>
            <pc:sldMk cId="3442611223" sldId="341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42:22.299" v="2300" actId="20577"/>
          <ac:spMkLst>
            <pc:docMk/>
            <pc:sldMk cId="3442611223" sldId="341"/>
            <ac:spMk id="7" creationId="{C7C6E6A3-236C-3FA5-E13C-1FA96F552B99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0" creationId="{F017FA0B-BF92-BD10-2F3A-F2A9520A5661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1" creationId="{51CE8298-8659-51E8-55A3-74F967004572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2" creationId="{B9F34C64-F449-0610-D3A1-008D041A8E22}"/>
          </ac:spMkLst>
        </pc:spChg>
        <pc:spChg chg="mod">
          <ac:chgData name="Richard Chalk" userId="287f8aa4f4de1d19" providerId="LiveId" clId="{2AD64E2E-7881-447F-AFE5-5127ACB40255}" dt="2023-05-26T08:43:22.202" v="2398" actId="20577"/>
          <ac:spMkLst>
            <pc:docMk/>
            <pc:sldMk cId="3442611223" sldId="341"/>
            <ac:spMk id="13" creationId="{4F16204D-483A-6EB5-51D3-6044B34884C4}"/>
          </ac:spMkLst>
        </pc:spChg>
        <pc:spChg chg="mod">
          <ac:chgData name="Richard Chalk" userId="287f8aa4f4de1d19" providerId="LiveId" clId="{2AD64E2E-7881-447F-AFE5-5127ACB40255}" dt="2023-05-26T08:42:55.779" v="2345" actId="1037"/>
          <ac:spMkLst>
            <pc:docMk/>
            <pc:sldMk cId="3442611223" sldId="341"/>
            <ac:spMk id="14" creationId="{8B050BCA-E922-3FEC-81D5-09D1935D8413}"/>
          </ac:spMkLst>
        </pc:spChg>
        <pc:spChg chg="mod">
          <ac:chgData name="Richard Chalk" userId="287f8aa4f4de1d19" providerId="LiveId" clId="{2AD64E2E-7881-447F-AFE5-5127ACB40255}" dt="2023-05-26T08:42:42.265" v="2323" actId="1035"/>
          <ac:spMkLst>
            <pc:docMk/>
            <pc:sldMk cId="3442611223" sldId="341"/>
            <ac:spMk id="15" creationId="{2C07B542-A200-6F92-761E-08E750203913}"/>
          </ac:spMkLst>
        </pc:spChg>
        <pc:spChg chg="mod">
          <ac:chgData name="Richard Chalk" userId="287f8aa4f4de1d19" providerId="LiveId" clId="{2AD64E2E-7881-447F-AFE5-5127ACB40255}" dt="2023-05-26T08:42:48.668" v="2335" actId="1036"/>
          <ac:spMkLst>
            <pc:docMk/>
            <pc:sldMk cId="3442611223" sldId="341"/>
            <ac:spMk id="16" creationId="{5C7CA0E8-2131-24C5-F7E7-B97CC0432AD7}"/>
          </ac:spMkLst>
        </pc:spChg>
        <pc:spChg chg="add mod">
          <ac:chgData name="Richard Chalk" userId="287f8aa4f4de1d19" providerId="LiveId" clId="{2AD64E2E-7881-447F-AFE5-5127ACB40255}" dt="2023-05-26T08:36:58.745" v="2171" actId="207"/>
          <ac:spMkLst>
            <pc:docMk/>
            <pc:sldMk cId="3442611223" sldId="341"/>
            <ac:spMk id="17" creationId="{DAE67625-28AC-96F4-0899-2FCC49BFCC41}"/>
          </ac:spMkLst>
        </pc:spChg>
        <pc:picChg chg="add mod">
          <ac:chgData name="Richard Chalk" userId="287f8aa4f4de1d19" providerId="LiveId" clId="{2AD64E2E-7881-447F-AFE5-5127ACB40255}" dt="2023-05-26T08:36:51.272" v="2169" actId="1076"/>
          <ac:picMkLst>
            <pc:docMk/>
            <pc:sldMk cId="3442611223" sldId="341"/>
            <ac:picMk id="18" creationId="{488DC685-8458-8672-F1C7-031197BAC005}"/>
          </ac:picMkLst>
        </pc:picChg>
      </pc:sldChg>
      <pc:sldChg chg="addSp delSp modSp add mod">
        <pc:chgData name="Richard Chalk" userId="287f8aa4f4de1d19" providerId="LiveId" clId="{2AD64E2E-7881-447F-AFE5-5127ACB40255}" dt="2023-05-26T08:59:05.330" v="3025" actId="207"/>
        <pc:sldMkLst>
          <pc:docMk/>
          <pc:sldMk cId="1482596028" sldId="342"/>
        </pc:sldMkLst>
        <pc:spChg chg="mod">
          <ac:chgData name="Richard Chalk" userId="287f8aa4f4de1d19" providerId="LiveId" clId="{2AD64E2E-7881-447F-AFE5-5127ACB40255}" dt="2023-05-26T08:56:05.902" v="2767" actId="113"/>
          <ac:spMkLst>
            <pc:docMk/>
            <pc:sldMk cId="1482596028" sldId="342"/>
            <ac:spMk id="2" creationId="{A66DDAC4-13F8-DAC5-DBAA-01A35A2EF434}"/>
          </ac:spMkLst>
        </pc:spChg>
        <pc:spChg chg="del">
          <ac:chgData name="Richard Chalk" userId="287f8aa4f4de1d19" providerId="LiveId" clId="{2AD64E2E-7881-447F-AFE5-5127ACB40255}" dt="2023-05-26T08:56:11.746" v="2768" actId="478"/>
          <ac:spMkLst>
            <pc:docMk/>
            <pc:sldMk cId="1482596028" sldId="342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57:23.073" v="2805" actId="6549"/>
          <ac:spMkLst>
            <pc:docMk/>
            <pc:sldMk cId="1482596028" sldId="342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58:51.008" v="3019" actId="1037"/>
          <ac:spMkLst>
            <pc:docMk/>
            <pc:sldMk cId="1482596028" sldId="342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8:54:58.750" v="2732" actId="478"/>
          <ac:spMkLst>
            <pc:docMk/>
            <pc:sldMk cId="1482596028" sldId="342"/>
            <ac:spMk id="13" creationId="{77499D30-28EB-BC01-0587-FC009B487763}"/>
          </ac:spMkLst>
        </pc:spChg>
        <pc:spChg chg="mod">
          <ac:chgData name="Richard Chalk" userId="287f8aa4f4de1d19" providerId="LiveId" clId="{2AD64E2E-7881-447F-AFE5-5127ACB40255}" dt="2023-05-26T08:59:05.330" v="3025" actId="207"/>
          <ac:spMkLst>
            <pc:docMk/>
            <pc:sldMk cId="1482596028" sldId="342"/>
            <ac:spMk id="17" creationId="{8A7F8E25-6B34-8B55-E80E-E11E533EFEE3}"/>
          </ac:spMkLst>
        </pc:spChg>
        <pc:picChg chg="del">
          <ac:chgData name="Richard Chalk" userId="287f8aa4f4de1d19" providerId="LiveId" clId="{2AD64E2E-7881-447F-AFE5-5127ACB40255}" dt="2023-05-26T08:55:32.758" v="2735" actId="478"/>
          <ac:picMkLst>
            <pc:docMk/>
            <pc:sldMk cId="1482596028" sldId="342"/>
            <ac:picMk id="8" creationId="{EDF3101B-623F-10AB-668B-8790F0CF8B8E}"/>
          </ac:picMkLst>
        </pc:picChg>
        <pc:picChg chg="add mod">
          <ac:chgData name="Richard Chalk" userId="287f8aa4f4de1d19" providerId="LiveId" clId="{2AD64E2E-7881-447F-AFE5-5127ACB40255}" dt="2023-05-26T08:55:42.971" v="2737" actId="1076"/>
          <ac:picMkLst>
            <pc:docMk/>
            <pc:sldMk cId="1482596028" sldId="342"/>
            <ac:picMk id="10" creationId="{E3987DED-31D1-4942-312C-660241CF4513}"/>
          </ac:picMkLst>
        </pc:picChg>
        <pc:picChg chg="mod">
          <ac:chgData name="Richard Chalk" userId="287f8aa4f4de1d19" providerId="LiveId" clId="{2AD64E2E-7881-447F-AFE5-5127ACB40255}" dt="2023-05-26T08:58:40.528" v="2999" actId="1037"/>
          <ac:picMkLst>
            <pc:docMk/>
            <pc:sldMk cId="1482596028" sldId="342"/>
            <ac:picMk id="18" creationId="{866BCC05-C346-8448-BA9F-A4C04D157C8C}"/>
          </ac:picMkLst>
        </pc:picChg>
        <pc:picChg chg="del">
          <ac:chgData name="Richard Chalk" userId="287f8aa4f4de1d19" providerId="LiveId" clId="{2AD64E2E-7881-447F-AFE5-5127ACB40255}" dt="2023-05-26T08:55:31.298" v="2734" actId="478"/>
          <ac:picMkLst>
            <pc:docMk/>
            <pc:sldMk cId="1482596028" sldId="342"/>
            <ac:picMk id="5128" creationId="{B06083A7-DEB3-4D72-4DE8-3403162AA088}"/>
          </ac:picMkLst>
        </pc:picChg>
      </pc:sldChg>
    </pc:docChg>
  </pc:docChgLst>
  <pc:docChgLst>
    <pc:chgData name="Richard Chalk" userId="287f8aa4f4de1d19" providerId="LiveId" clId="{D5B27153-5FCC-43CA-804C-617E03C4335D}"/>
    <pc:docChg chg="modSld">
      <pc:chgData name="Richard Chalk" userId="287f8aa4f4de1d19" providerId="LiveId" clId="{D5B27153-5FCC-43CA-804C-617E03C4335D}" dt="2023-06-30T05:28:07.863" v="23" actId="14100"/>
      <pc:docMkLst>
        <pc:docMk/>
      </pc:docMkLst>
      <pc:sldChg chg="modSp mod">
        <pc:chgData name="Richard Chalk" userId="287f8aa4f4de1d19" providerId="LiveId" clId="{D5B27153-5FCC-43CA-804C-617E03C4335D}" dt="2023-06-30T05:27:46.412" v="10" actId="20577"/>
        <pc:sldMkLst>
          <pc:docMk/>
          <pc:sldMk cId="3213385662" sldId="309"/>
        </pc:sldMkLst>
        <pc:spChg chg="mod">
          <ac:chgData name="Richard Chalk" userId="287f8aa4f4de1d19" providerId="LiveId" clId="{D5B27153-5FCC-43CA-804C-617E03C4335D}" dt="2023-06-30T05:27:46.412" v="10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mod">
        <pc:chgData name="Richard Chalk" userId="287f8aa4f4de1d19" providerId="LiveId" clId="{D5B27153-5FCC-43CA-804C-617E03C4335D}" dt="2023-06-30T05:28:07.863" v="23" actId="14100"/>
        <pc:sldMkLst>
          <pc:docMk/>
          <pc:sldMk cId="563439124" sldId="475"/>
        </pc:sldMkLst>
        <pc:spChg chg="mod">
          <ac:chgData name="Richard Chalk" userId="287f8aa4f4de1d19" providerId="LiveId" clId="{D5B27153-5FCC-43CA-804C-617E03C4335D}" dt="2023-06-30T05:27:57.277" v="11" actId="14100"/>
          <ac:spMkLst>
            <pc:docMk/>
            <pc:sldMk cId="563439124" sldId="475"/>
            <ac:spMk id="2" creationId="{D38A2874-AB16-9AD3-BABF-E7CFCE36C4F2}"/>
          </ac:spMkLst>
        </pc:spChg>
        <pc:spChg chg="add mod">
          <ac:chgData name="Richard Chalk" userId="287f8aa4f4de1d19" providerId="LiveId" clId="{D5B27153-5FCC-43CA-804C-617E03C4335D}" dt="2023-06-30T05:28:07.863" v="23" actId="14100"/>
          <ac:spMkLst>
            <pc:docMk/>
            <pc:sldMk cId="563439124" sldId="475"/>
            <ac:spMk id="3" creationId="{28F9DB9B-5745-B466-F509-D5EA20A5FE64}"/>
          </ac:spMkLst>
        </pc:spChg>
      </pc:sldChg>
    </pc:docChg>
  </pc:docChgLst>
  <pc:docChgLst>
    <pc:chgData name="Richard Chalk" userId="287f8aa4f4de1d19" providerId="LiveId" clId="{404ACD4A-D5E2-4191-B481-235526E58B99}"/>
    <pc:docChg chg="undo custSel addSld delSld modSld sldOrd">
      <pc:chgData name="Richard Chalk" userId="287f8aa4f4de1d19" providerId="LiveId" clId="{404ACD4A-D5E2-4191-B481-235526E58B99}" dt="2023-05-08T15:23:37.380" v="7633" actId="20577"/>
      <pc:docMkLst>
        <pc:docMk/>
      </pc:docMkLst>
      <pc:sldChg chg="modSp mod">
        <pc:chgData name="Richard Chalk" userId="287f8aa4f4de1d19" providerId="LiveId" clId="{404ACD4A-D5E2-4191-B481-235526E58B99}" dt="2023-05-08T04:50:15.860" v="0"/>
        <pc:sldMkLst>
          <pc:docMk/>
          <pc:sldMk cId="0" sldId="256"/>
        </pc:sldMkLst>
        <pc:spChg chg="mod">
          <ac:chgData name="Richard Chalk" userId="287f8aa4f4de1d19" providerId="LiveId" clId="{404ACD4A-D5E2-4191-B481-235526E58B99}" dt="2023-05-08T04:50:15.860" v="0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 modNotesTx">
        <pc:chgData name="Richard Chalk" userId="287f8aa4f4de1d19" providerId="LiveId" clId="{404ACD4A-D5E2-4191-B481-235526E58B99}" dt="2023-05-08T14:38:23.655" v="7198" actId="20577"/>
        <pc:sldMkLst>
          <pc:docMk/>
          <pc:sldMk cId="61398895" sldId="257"/>
        </pc:sldMkLst>
        <pc:spChg chg="add mod">
          <ac:chgData name="Richard Chalk" userId="287f8aa4f4de1d19" providerId="LiveId" clId="{404ACD4A-D5E2-4191-B481-235526E58B99}" dt="2023-05-08T04:55:13.805" v="53" actId="1036"/>
          <ac:spMkLst>
            <pc:docMk/>
            <pc:sldMk cId="61398895" sldId="257"/>
            <ac:spMk id="5" creationId="{0DDCE4B4-4224-8917-2248-73908592F547}"/>
          </ac:spMkLst>
        </pc:spChg>
        <pc:spChg chg="add mod">
          <ac:chgData name="Richard Chalk" userId="287f8aa4f4de1d19" providerId="LiveId" clId="{404ACD4A-D5E2-4191-B481-235526E58B99}" dt="2023-05-08T04:56:18.037" v="65" actId="1076"/>
          <ac:spMkLst>
            <pc:docMk/>
            <pc:sldMk cId="61398895" sldId="257"/>
            <ac:spMk id="6" creationId="{C2BE871E-865B-8380-B8AE-83C5FF091EB2}"/>
          </ac:spMkLst>
        </pc:spChg>
        <pc:spChg chg="add mod">
          <ac:chgData name="Richard Chalk" userId="287f8aa4f4de1d19" providerId="LiveId" clId="{404ACD4A-D5E2-4191-B481-235526E58B99}" dt="2023-05-08T04:56:23.539" v="69" actId="20577"/>
          <ac:spMkLst>
            <pc:docMk/>
            <pc:sldMk cId="61398895" sldId="257"/>
            <ac:spMk id="7" creationId="{55342F01-0376-4682-7BD4-1CAA5E7AE571}"/>
          </ac:spMkLst>
        </pc:spChg>
        <pc:spChg chg="mod">
          <ac:chgData name="Richard Chalk" userId="287f8aa4f4de1d19" providerId="LiveId" clId="{404ACD4A-D5E2-4191-B481-235526E58B99}" dt="2023-05-08T04:50:29.972" v="8" actId="20577"/>
          <ac:spMkLst>
            <pc:docMk/>
            <pc:sldMk cId="61398895" sldId="25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8:23.655" v="7198" actId="20577"/>
          <ac:spMkLst>
            <pc:docMk/>
            <pc:sldMk cId="61398895" sldId="257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4:51:17.775" v="12" actId="478"/>
          <ac:picMkLst>
            <pc:docMk/>
            <pc:sldMk cId="61398895" sldId="257"/>
            <ac:picMk id="3" creationId="{143BD36C-96AA-1372-4D44-554B3007C308}"/>
          </ac:picMkLst>
        </pc:picChg>
        <pc:picChg chg="add mod">
          <ac:chgData name="Richard Chalk" userId="287f8aa4f4de1d19" providerId="LiveId" clId="{404ACD4A-D5E2-4191-B481-235526E58B99}" dt="2023-05-08T04:54:43.642" v="30" actId="1076"/>
          <ac:picMkLst>
            <pc:docMk/>
            <pc:sldMk cId="61398895" sldId="257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02:43.627" v="275" actId="1037"/>
          <ac:picMkLst>
            <pc:docMk/>
            <pc:sldMk cId="61398895" sldId="257"/>
            <ac:picMk id="1026" creationId="{78B40E09-3300-4168-84E4-07634E372E62}"/>
          </ac:picMkLst>
        </pc:picChg>
        <pc:picChg chg="add mod">
          <ac:chgData name="Richard Chalk" userId="287f8aa4f4de1d19" providerId="LiveId" clId="{404ACD4A-D5E2-4191-B481-235526E58B99}" dt="2023-05-08T05:02:01.902" v="259" actId="1037"/>
          <ac:picMkLst>
            <pc:docMk/>
            <pc:sldMk cId="61398895" sldId="257"/>
            <ac:picMk id="1028" creationId="{6EECFAD7-5812-C8DB-8D98-B2BF2AA9ACD5}"/>
          </ac:picMkLst>
        </pc:picChg>
        <pc:picChg chg="add mod">
          <ac:chgData name="Richard Chalk" userId="287f8aa4f4de1d19" providerId="LiveId" clId="{404ACD4A-D5E2-4191-B481-235526E58B99}" dt="2023-05-08T05:02:46.941" v="288" actId="1037"/>
          <ac:picMkLst>
            <pc:docMk/>
            <pc:sldMk cId="61398895" sldId="257"/>
            <ac:picMk id="1030" creationId="{FC5F5384-DCBE-689F-9E55-918B4E1984B3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0" creationId="{30233214-8DEF-52D0-FA15-20E8577D6D38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2" creationId="{74A359EC-53D2-9F7F-B118-10D36749B6F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4" creationId="{536F9954-DBF7-8CDE-501B-51E0CC3C69C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6" creationId="{CC440FEC-E00C-A149-C547-FE5C2FF6F5B1}"/>
          </ac:picMkLst>
        </pc:picChg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0" sldId="258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2987041011" sldId="259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565442270" sldId="260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3457483595" sldId="262"/>
        </pc:sldMkLst>
      </pc:sldChg>
      <pc:sldChg chg="addSp delSp modSp new del ord">
        <pc:chgData name="Richard Chalk" userId="287f8aa4f4de1d19" providerId="LiveId" clId="{404ACD4A-D5E2-4191-B481-235526E58B99}" dt="2023-05-08T15:15:07.290" v="7558" actId="47"/>
        <pc:sldMkLst>
          <pc:docMk/>
          <pc:sldMk cId="1411399585" sldId="263"/>
        </pc:sldMkLst>
        <pc:picChg chg="add del mod">
          <ac:chgData name="Richard Chalk" userId="287f8aa4f4de1d19" providerId="LiveId" clId="{404ACD4A-D5E2-4191-B481-235526E58B99}" dt="2023-05-08T05:48:47.155" v="1618" actId="478"/>
          <ac:picMkLst>
            <pc:docMk/>
            <pc:sldMk cId="1411399585" sldId="263"/>
            <ac:picMk id="4" creationId="{936BFCAC-6218-108A-D40B-4438960ABECE}"/>
          </ac:picMkLst>
        </pc:picChg>
        <pc:picChg chg="add mod">
          <ac:chgData name="Richard Chalk" userId="287f8aa4f4de1d19" providerId="LiveId" clId="{404ACD4A-D5E2-4191-B481-235526E58B99}" dt="2023-05-08T05:50:04.642" v="1631"/>
          <ac:picMkLst>
            <pc:docMk/>
            <pc:sldMk cId="1411399585" sldId="263"/>
            <ac:picMk id="5" creationId="{8EC8C2CB-3DC3-F098-8006-3EC272132572}"/>
          </ac:picMkLst>
        </pc:picChg>
      </pc:sldChg>
      <pc:sldChg chg="modSp add mod setBg">
        <pc:chgData name="Richard Chalk" userId="287f8aa4f4de1d19" providerId="LiveId" clId="{404ACD4A-D5E2-4191-B481-235526E58B99}" dt="2023-05-08T04:57:28.302" v="131" actId="20577"/>
        <pc:sldMkLst>
          <pc:docMk/>
          <pc:sldMk cId="377805924" sldId="264"/>
        </pc:sldMkLst>
        <pc:spChg chg="mod">
          <ac:chgData name="Richard Chalk" userId="287f8aa4f4de1d19" providerId="LiveId" clId="{404ACD4A-D5E2-4191-B481-235526E58B99}" dt="2023-05-08T04:57:28.302" v="131" actId="20577"/>
          <ac:spMkLst>
            <pc:docMk/>
            <pc:sldMk cId="377805924" sldId="26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39:21.293" v="7237" actId="6549"/>
        <pc:sldMkLst>
          <pc:docMk/>
          <pc:sldMk cId="1075608736" sldId="265"/>
        </pc:sldMkLst>
        <pc:spChg chg="add del mod">
          <ac:chgData name="Richard Chalk" userId="287f8aa4f4de1d19" providerId="LiveId" clId="{404ACD4A-D5E2-4191-B481-235526E58B99}" dt="2023-05-08T05:07:46.105" v="352"/>
          <ac:spMkLst>
            <pc:docMk/>
            <pc:sldMk cId="1075608736" sldId="265"/>
            <ac:spMk id="2" creationId="{16AA7BF4-3D9A-808F-A82F-A6A9B4F3E68F}"/>
          </ac:spMkLst>
        </pc:spChg>
        <pc:spChg chg="del">
          <ac:chgData name="Richard Chalk" userId="287f8aa4f4de1d19" providerId="LiveId" clId="{404ACD4A-D5E2-4191-B481-235526E58B99}" dt="2023-05-08T04:59:10.565" v="154" actId="478"/>
          <ac:spMkLst>
            <pc:docMk/>
            <pc:sldMk cId="1075608736" sldId="265"/>
            <ac:spMk id="5" creationId="{0DDCE4B4-4224-8917-2248-73908592F547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6" creationId="{C2BE871E-865B-8380-B8AE-83C5FF091EB2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7" creationId="{55342F01-0376-4682-7BD4-1CAA5E7AE571}"/>
          </ac:spMkLst>
        </pc:spChg>
        <pc:spChg chg="add mod">
          <ac:chgData name="Richard Chalk" userId="287f8aa4f4de1d19" providerId="LiveId" clId="{404ACD4A-D5E2-4191-B481-235526E58B99}" dt="2023-05-08T05:14:25.362" v="437" actId="1076"/>
          <ac:spMkLst>
            <pc:docMk/>
            <pc:sldMk cId="1075608736" sldId="265"/>
            <ac:spMk id="8" creationId="{B9ADC30B-9391-0A69-5D72-55F8ACD24075}"/>
          </ac:spMkLst>
        </pc:spChg>
        <pc:spChg chg="mod">
          <ac:chgData name="Richard Chalk" userId="287f8aa4f4de1d19" providerId="LiveId" clId="{404ACD4A-D5E2-4191-B481-235526E58B99}" dt="2023-05-08T04:58:44.599" v="147" actId="20577"/>
          <ac:spMkLst>
            <pc:docMk/>
            <pc:sldMk cId="1075608736" sldId="26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9:21.293" v="7237" actId="6549"/>
          <ac:spMkLst>
            <pc:docMk/>
            <pc:sldMk cId="1075608736" sldId="265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14:27.761" v="438" actId="1076"/>
          <ac:picMkLst>
            <pc:docMk/>
            <pc:sldMk cId="1075608736" sldId="265"/>
            <ac:picMk id="3" creationId="{6B243C0F-2248-9561-5F65-8744092F8B26}"/>
          </ac:picMkLst>
        </pc:picChg>
        <pc:picChg chg="del">
          <ac:chgData name="Richard Chalk" userId="287f8aa4f4de1d19" providerId="LiveId" clId="{404ACD4A-D5E2-4191-B481-235526E58B99}" dt="2023-05-08T04:58:36.271" v="133" actId="478"/>
          <ac:picMkLst>
            <pc:docMk/>
            <pc:sldMk cId="1075608736" sldId="265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14:25.362" v="437" actId="1076"/>
          <ac:picMkLst>
            <pc:docMk/>
            <pc:sldMk cId="1075608736" sldId="265"/>
            <ac:picMk id="9" creationId="{A19636EE-482F-27C7-5682-B90510CE2462}"/>
          </ac:picMkLst>
        </pc:picChg>
        <pc:picChg chg="add del mod">
          <ac:chgData name="Richard Chalk" userId="287f8aa4f4de1d19" providerId="LiveId" clId="{404ACD4A-D5E2-4191-B481-235526E58B99}" dt="2023-05-08T05:08:40.465" v="366" actId="478"/>
          <ac:picMkLst>
            <pc:docMk/>
            <pc:sldMk cId="1075608736" sldId="265"/>
            <ac:picMk id="2050" creationId="{E0AD3BB2-9901-66BC-523A-97DDB5757442}"/>
          </ac:picMkLst>
        </pc:picChg>
      </pc:sldChg>
      <pc:sldChg chg="addSp delSp modSp add mod">
        <pc:chgData name="Richard Chalk" userId="287f8aa4f4de1d19" providerId="LiveId" clId="{404ACD4A-D5E2-4191-B481-235526E58B99}" dt="2023-05-08T14:40:09.112" v="7271" actId="20577"/>
        <pc:sldMkLst>
          <pc:docMk/>
          <pc:sldMk cId="3785578434" sldId="266"/>
        </pc:sldMkLst>
        <pc:spChg chg="mod">
          <ac:chgData name="Richard Chalk" userId="287f8aa4f4de1d19" providerId="LiveId" clId="{404ACD4A-D5E2-4191-B481-235526E58B99}" dt="2023-05-08T05:07:56.540" v="363" actId="6549"/>
          <ac:spMkLst>
            <pc:docMk/>
            <pc:sldMk cId="3785578434" sldId="26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09.112" v="7271" actId="20577"/>
          <ac:spMkLst>
            <pc:docMk/>
            <pc:sldMk cId="3785578434" sldId="266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5:16:36.496" v="452" actId="478"/>
          <ac:picMkLst>
            <pc:docMk/>
            <pc:sldMk cId="3785578434" sldId="266"/>
            <ac:picMk id="2050" creationId="{E0AD3BB2-9901-66BC-523A-97DDB5757442}"/>
          </ac:picMkLst>
        </pc:picChg>
        <pc:picChg chg="add mod">
          <ac:chgData name="Richard Chalk" userId="287f8aa4f4de1d19" providerId="LiveId" clId="{404ACD4A-D5E2-4191-B481-235526E58B99}" dt="2023-05-08T05:16:39.344" v="454" actId="1076"/>
          <ac:picMkLst>
            <pc:docMk/>
            <pc:sldMk cId="3785578434" sldId="266"/>
            <ac:picMk id="3074" creationId="{9AC3688F-8929-C660-3A52-3EEEE39712B4}"/>
          </ac:picMkLst>
        </pc:picChg>
        <pc:picChg chg="add del">
          <ac:chgData name="Richard Chalk" userId="287f8aa4f4de1d19" providerId="LiveId" clId="{404ACD4A-D5E2-4191-B481-235526E58B99}" dt="2023-05-08T05:19:03.715" v="460"/>
          <ac:picMkLst>
            <pc:docMk/>
            <pc:sldMk cId="3785578434" sldId="266"/>
            <ac:picMk id="3076" creationId="{3BC3B732-C25E-450B-6029-F5FF728879F3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2:14.465" v="7345" actId="5793"/>
        <pc:sldMkLst>
          <pc:docMk/>
          <pc:sldMk cId="2913995376" sldId="267"/>
        </pc:sldMkLst>
        <pc:spChg chg="add mod">
          <ac:chgData name="Richard Chalk" userId="287f8aa4f4de1d19" providerId="LiveId" clId="{404ACD4A-D5E2-4191-B481-235526E58B99}" dt="2023-05-08T14:41:49.005" v="7307" actId="207"/>
          <ac:spMkLst>
            <pc:docMk/>
            <pc:sldMk cId="2913995376" sldId="267"/>
            <ac:spMk id="2" creationId="{8776158E-4A81-D400-3926-D73C3B71E9F5}"/>
          </ac:spMkLst>
        </pc:spChg>
        <pc:spChg chg="add del mod">
          <ac:chgData name="Richard Chalk" userId="287f8aa4f4de1d19" providerId="LiveId" clId="{404ACD4A-D5E2-4191-B481-235526E58B99}" dt="2023-05-08T05:22:08.758" v="618" actId="478"/>
          <ac:spMkLst>
            <pc:docMk/>
            <pc:sldMk cId="2913995376" sldId="267"/>
            <ac:spMk id="5" creationId="{5A1F6822-869C-9C0E-AD86-486C536D743E}"/>
          </ac:spMkLst>
        </pc:spChg>
        <pc:spChg chg="add mod">
          <ac:chgData name="Richard Chalk" userId="287f8aa4f4de1d19" providerId="LiveId" clId="{404ACD4A-D5E2-4191-B481-235526E58B99}" dt="2023-05-08T05:27:30.604" v="1015" actId="20577"/>
          <ac:spMkLst>
            <pc:docMk/>
            <pc:sldMk cId="2913995376" sldId="267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19:12.959" v="468" actId="20577"/>
          <ac:spMkLst>
            <pc:docMk/>
            <pc:sldMk cId="2913995376" sldId="26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57.133" v="7289" actId="20577"/>
          <ac:spMkLst>
            <pc:docMk/>
            <pc:sldMk cId="2913995376" sldId="267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27:18.581" v="1012" actId="1076"/>
          <ac:picMkLst>
            <pc:docMk/>
            <pc:sldMk cId="2913995376" sldId="267"/>
            <ac:picMk id="7" creationId="{8D759FF8-F602-D888-CF85-4CFD1BDF3D78}"/>
          </ac:picMkLst>
        </pc:picChg>
        <pc:picChg chg="del">
          <ac:chgData name="Richard Chalk" userId="287f8aa4f4de1d19" providerId="LiveId" clId="{404ACD4A-D5E2-4191-B481-235526E58B99}" dt="2023-05-08T05:19:27.232" v="471" actId="478"/>
          <ac:picMkLst>
            <pc:docMk/>
            <pc:sldMk cId="2913995376" sldId="267"/>
            <ac:picMk id="3074" creationId="{9AC3688F-8929-C660-3A52-3EEEE39712B4}"/>
          </ac:picMkLst>
        </pc:picChg>
        <pc:cxnChg chg="add mod">
          <ac:chgData name="Richard Chalk" userId="287f8aa4f4de1d19" providerId="LiveId" clId="{404ACD4A-D5E2-4191-B481-235526E58B99}" dt="2023-05-08T05:20:50.591" v="608" actId="1582"/>
          <ac:cxnSpMkLst>
            <pc:docMk/>
            <pc:sldMk cId="2913995376" sldId="267"/>
            <ac:cxnSpMk id="4" creationId="{A3A58D75-6EF2-FB36-3740-D225180AC4F5}"/>
          </ac:cxnSpMkLst>
        </pc:cxnChg>
      </pc:sldChg>
      <pc:sldChg chg="addSp delSp modSp add mod modNotesTx">
        <pc:chgData name="Richard Chalk" userId="287f8aa4f4de1d19" providerId="LiveId" clId="{404ACD4A-D5E2-4191-B481-235526E58B99}" dt="2023-05-08T05:52:29.540" v="1718" actId="167"/>
        <pc:sldMkLst>
          <pc:docMk/>
          <pc:sldMk cId="1175204052" sldId="268"/>
        </pc:sldMkLst>
        <pc:spChg chg="mod">
          <ac:chgData name="Richard Chalk" userId="287f8aa4f4de1d19" providerId="LiveId" clId="{404ACD4A-D5E2-4191-B481-235526E58B99}" dt="2023-05-08T05:49:21.350" v="1628" actId="20577"/>
          <ac:spMkLst>
            <pc:docMk/>
            <pc:sldMk cId="1175204052" sldId="268"/>
            <ac:spMk id="2" creationId="{8776158E-4A81-D400-3926-D73C3B71E9F5}"/>
          </ac:spMkLst>
        </pc:spChg>
        <pc:spChg chg="del">
          <ac:chgData name="Richard Chalk" userId="287f8aa4f4de1d19" providerId="LiveId" clId="{404ACD4A-D5E2-4191-B481-235526E58B99}" dt="2023-05-08T05:30:28.977" v="1289" actId="478"/>
          <ac:spMkLst>
            <pc:docMk/>
            <pc:sldMk cId="1175204052" sldId="268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30:24.764" v="1288" actId="20577"/>
          <ac:spMkLst>
            <pc:docMk/>
            <pc:sldMk cId="1175204052" sldId="26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5:49:01.343" v="1619" actId="20577"/>
          <ac:spMkLst>
            <pc:docMk/>
            <pc:sldMk cId="1175204052" sldId="268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5:31:51.910" v="1351" actId="478"/>
          <ac:picMkLst>
            <pc:docMk/>
            <pc:sldMk cId="1175204052" sldId="268"/>
            <ac:picMk id="3" creationId="{99145953-09DF-FDAF-2AE6-B837685747B9}"/>
          </ac:picMkLst>
        </pc:picChg>
        <pc:picChg chg="del">
          <ac:chgData name="Richard Chalk" userId="287f8aa4f4de1d19" providerId="LiveId" clId="{404ACD4A-D5E2-4191-B481-235526E58B99}" dt="2023-05-08T05:30:28.977" v="1289" actId="478"/>
          <ac:picMkLst>
            <pc:docMk/>
            <pc:sldMk cId="1175204052" sldId="268"/>
            <ac:picMk id="7" creationId="{8D759FF8-F602-D888-CF85-4CFD1BDF3D78}"/>
          </ac:picMkLst>
        </pc:picChg>
        <pc:picChg chg="add del">
          <ac:chgData name="Richard Chalk" userId="287f8aa4f4de1d19" providerId="LiveId" clId="{404ACD4A-D5E2-4191-B481-235526E58B99}" dt="2023-05-08T05:32:09.629" v="1354" actId="478"/>
          <ac:picMkLst>
            <pc:docMk/>
            <pc:sldMk cId="1175204052" sldId="268"/>
            <ac:picMk id="9" creationId="{0A9FF752-2361-68D4-B5A5-F9B6CECEFE8F}"/>
          </ac:picMkLst>
        </pc:picChg>
        <pc:picChg chg="add mod">
          <ac:chgData name="Richard Chalk" userId="287f8aa4f4de1d19" providerId="LiveId" clId="{404ACD4A-D5E2-4191-B481-235526E58B99}" dt="2023-05-08T05:33:55.711" v="1463" actId="1076"/>
          <ac:picMkLst>
            <pc:docMk/>
            <pc:sldMk cId="1175204052" sldId="268"/>
            <ac:picMk id="11" creationId="{BF6A4543-E87E-E1CB-7AAC-91D853C54834}"/>
          </ac:picMkLst>
        </pc:picChg>
        <pc:picChg chg="add mod">
          <ac:chgData name="Richard Chalk" userId="287f8aa4f4de1d19" providerId="LiveId" clId="{404ACD4A-D5E2-4191-B481-235526E58B99}" dt="2023-05-08T05:34:03.122" v="1465" actId="1076"/>
          <ac:picMkLst>
            <pc:docMk/>
            <pc:sldMk cId="1175204052" sldId="268"/>
            <ac:picMk id="13" creationId="{AE410B15-174B-0D9A-A854-4F8850147CE6}"/>
          </ac:picMkLst>
        </pc:picChg>
        <pc:picChg chg="add mod">
          <ac:chgData name="Richard Chalk" userId="287f8aa4f4de1d19" providerId="LiveId" clId="{404ACD4A-D5E2-4191-B481-235526E58B99}" dt="2023-05-08T05:50:19.503" v="1633" actId="1076"/>
          <ac:picMkLst>
            <pc:docMk/>
            <pc:sldMk cId="1175204052" sldId="268"/>
            <ac:picMk id="17" creationId="{A44A3081-0B86-BE15-44F0-7247CB23C5BE}"/>
          </ac:picMkLst>
        </pc:picChg>
        <pc:picChg chg="add mod">
          <ac:chgData name="Richard Chalk" userId="287f8aa4f4de1d19" providerId="LiveId" clId="{404ACD4A-D5E2-4191-B481-235526E58B99}" dt="2023-05-08T05:35:13" v="1473" actId="1036"/>
          <ac:picMkLst>
            <pc:docMk/>
            <pc:sldMk cId="1175204052" sldId="268"/>
            <ac:picMk id="4098" creationId="{4B58C1A8-56D3-D6F1-50E4-F0A666820944}"/>
          </ac:picMkLst>
        </pc:picChg>
        <pc:picChg chg="add del">
          <ac:chgData name="Richard Chalk" userId="287f8aa4f4de1d19" providerId="LiveId" clId="{404ACD4A-D5E2-4191-B481-235526E58B99}" dt="2023-05-08T05:48:39.486" v="1616" actId="21"/>
          <ac:picMkLst>
            <pc:docMk/>
            <pc:sldMk cId="1175204052" sldId="268"/>
            <ac:picMk id="4100" creationId="{3EDFA479-43D4-E144-5604-AAA1D784C1B6}"/>
          </ac:picMkLst>
        </pc:picChg>
        <pc:picChg chg="add del">
          <ac:chgData name="Richard Chalk" userId="287f8aa4f4de1d19" providerId="LiveId" clId="{404ACD4A-D5E2-4191-B481-235526E58B99}" dt="2023-05-08T05:50:02.799" v="1630" actId="21"/>
          <ac:picMkLst>
            <pc:docMk/>
            <pc:sldMk cId="1175204052" sldId="268"/>
            <ac:picMk id="4102" creationId="{B796BDB1-76BC-E17A-F317-B836E45118F9}"/>
          </ac:picMkLst>
        </pc:picChg>
        <pc:picChg chg="add del mod">
          <ac:chgData name="Richard Chalk" userId="287f8aa4f4de1d19" providerId="LiveId" clId="{404ACD4A-D5E2-4191-B481-235526E58B99}" dt="2023-05-08T05:50:50.872" v="1637" actId="478"/>
          <ac:picMkLst>
            <pc:docMk/>
            <pc:sldMk cId="1175204052" sldId="268"/>
            <ac:picMk id="4104" creationId="{3E84BD82-9745-DBAA-89F9-1569C6C189E8}"/>
          </ac:picMkLst>
        </pc:picChg>
        <pc:picChg chg="add mod">
          <ac:chgData name="Richard Chalk" userId="287f8aa4f4de1d19" providerId="LiveId" clId="{404ACD4A-D5E2-4191-B481-235526E58B99}" dt="2023-05-08T05:51:19.212" v="1698" actId="1038"/>
          <ac:picMkLst>
            <pc:docMk/>
            <pc:sldMk cId="1175204052" sldId="268"/>
            <ac:picMk id="4106" creationId="{5892758E-09A7-418E-917B-553E7853EA7A}"/>
          </ac:picMkLst>
        </pc:picChg>
        <pc:picChg chg="add mod">
          <ac:chgData name="Richard Chalk" userId="287f8aa4f4de1d19" providerId="LiveId" clId="{404ACD4A-D5E2-4191-B481-235526E58B99}" dt="2023-05-08T05:52:24.487" v="1716" actId="167"/>
          <ac:picMkLst>
            <pc:docMk/>
            <pc:sldMk cId="1175204052" sldId="268"/>
            <ac:picMk id="4108" creationId="{74319650-B5A5-2668-45BC-964CB4D8B09F}"/>
          </ac:picMkLst>
        </pc:picChg>
        <pc:picChg chg="add del mod">
          <ac:chgData name="Richard Chalk" userId="287f8aa4f4de1d19" providerId="LiveId" clId="{404ACD4A-D5E2-4191-B481-235526E58B99}" dt="2023-05-08T05:52:02.955" v="1711" actId="478"/>
          <ac:picMkLst>
            <pc:docMk/>
            <pc:sldMk cId="1175204052" sldId="268"/>
            <ac:picMk id="4110" creationId="{517BB427-C4E8-6938-FC29-838EA0ECCF91}"/>
          </ac:picMkLst>
        </pc:picChg>
        <pc:picChg chg="add mod">
          <ac:chgData name="Richard Chalk" userId="287f8aa4f4de1d19" providerId="LiveId" clId="{404ACD4A-D5E2-4191-B481-235526E58B99}" dt="2023-05-08T05:52:29.540" v="1718" actId="167"/>
          <ac:picMkLst>
            <pc:docMk/>
            <pc:sldMk cId="1175204052" sldId="268"/>
            <ac:picMk id="4112" creationId="{464F6A67-E739-CB7E-BD6D-277E360529C5}"/>
          </ac:picMkLst>
        </pc:picChg>
        <pc:cxnChg chg="del mod ord">
          <ac:chgData name="Richard Chalk" userId="287f8aa4f4de1d19" providerId="LiveId" clId="{404ACD4A-D5E2-4191-B481-235526E58B99}" dt="2023-05-08T05:33:45.757" v="1460" actId="478"/>
          <ac:cxnSpMkLst>
            <pc:docMk/>
            <pc:sldMk cId="1175204052" sldId="268"/>
            <ac:cxnSpMk id="4" creationId="{A3A58D75-6EF2-FB36-3740-D225180AC4F5}"/>
          </ac:cxnSpMkLst>
        </pc:cxnChg>
        <pc:cxnChg chg="add mod">
          <ac:chgData name="Richard Chalk" userId="287f8aa4f4de1d19" providerId="LiveId" clId="{404ACD4A-D5E2-4191-B481-235526E58B99}" dt="2023-05-08T05:33:49.129" v="1461"/>
          <ac:cxnSpMkLst>
            <pc:docMk/>
            <pc:sldMk cId="1175204052" sldId="268"/>
            <ac:cxnSpMk id="15" creationId="{4AAD086B-3D8A-76D3-E585-ADC9C6855087}"/>
          </ac:cxnSpMkLst>
        </pc:cxnChg>
      </pc:sldChg>
      <pc:sldChg chg="addSp delSp modSp add mod">
        <pc:chgData name="Richard Chalk" userId="287f8aa4f4de1d19" providerId="LiveId" clId="{404ACD4A-D5E2-4191-B481-235526E58B99}" dt="2023-05-08T14:43:07.587" v="7352" actId="403"/>
        <pc:sldMkLst>
          <pc:docMk/>
          <pc:sldMk cId="607423208" sldId="269"/>
        </pc:sldMkLst>
        <pc:spChg chg="add mod">
          <ac:chgData name="Richard Chalk" userId="287f8aa4f4de1d19" providerId="LiveId" clId="{404ACD4A-D5E2-4191-B481-235526E58B99}" dt="2023-05-08T06:00:32.641" v="1836" actId="14100"/>
          <ac:spMkLst>
            <pc:docMk/>
            <pc:sldMk cId="607423208" sldId="269"/>
            <ac:spMk id="4" creationId="{30F6E6FC-13EB-5D0E-DDBE-9DFC5BAD01DE}"/>
          </ac:spMkLst>
        </pc:spChg>
        <pc:spChg chg="mod">
          <ac:chgData name="Richard Chalk" userId="287f8aa4f4de1d19" providerId="LiveId" clId="{404ACD4A-D5E2-4191-B481-235526E58B99}" dt="2023-05-08T05:53:16.489" v="1737" actId="20577"/>
          <ac:spMkLst>
            <pc:docMk/>
            <pc:sldMk cId="607423208" sldId="26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07.587" v="7352" actId="403"/>
          <ac:spMkLst>
            <pc:docMk/>
            <pc:sldMk cId="607423208" sldId="269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58:01.864" v="1818" actId="1037"/>
          <ac:picMkLst>
            <pc:docMk/>
            <pc:sldMk cId="607423208" sldId="269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00:45.101" v="1839" actId="1076"/>
          <ac:picMkLst>
            <pc:docMk/>
            <pc:sldMk cId="607423208" sldId="269"/>
            <ac:picMk id="5" creationId="{29EADFE8-09A1-B198-0DDA-BE73BAD7192D}"/>
          </ac:picMkLst>
        </pc:picChg>
        <pc:picChg chg="add del mod">
          <ac:chgData name="Richard Chalk" userId="287f8aa4f4de1d19" providerId="LiveId" clId="{404ACD4A-D5E2-4191-B481-235526E58B99}" dt="2023-05-08T06:01:46.268" v="1841"/>
          <ac:picMkLst>
            <pc:docMk/>
            <pc:sldMk cId="607423208" sldId="269"/>
            <ac:picMk id="6" creationId="{530E1B5E-E52D-B113-A169-9EDC253E3EF8}"/>
          </ac:picMkLst>
        </pc:picChg>
        <pc:picChg chg="del">
          <ac:chgData name="Richard Chalk" userId="287f8aa4f4de1d19" providerId="LiveId" clId="{404ACD4A-D5E2-4191-B481-235526E58B99}" dt="2023-05-08T05:53:20.694" v="1738" actId="478"/>
          <ac:picMkLst>
            <pc:docMk/>
            <pc:sldMk cId="607423208" sldId="269"/>
            <ac:picMk id="3074" creationId="{9AC3688F-8929-C660-3A52-3EEEE39712B4}"/>
          </ac:picMkLst>
        </pc:picChg>
        <pc:picChg chg="add mod">
          <ac:chgData name="Richard Chalk" userId="287f8aa4f4de1d19" providerId="LiveId" clId="{404ACD4A-D5E2-4191-B481-235526E58B99}" dt="2023-05-08T05:57:56.563" v="1790" actId="1037"/>
          <ac:picMkLst>
            <pc:docMk/>
            <pc:sldMk cId="607423208" sldId="269"/>
            <ac:picMk id="7170" creationId="{DBF8B77D-433D-BFA8-FD0F-5FDE56D12716}"/>
          </ac:picMkLst>
        </pc:picChg>
        <pc:picChg chg="add mod">
          <ac:chgData name="Richard Chalk" userId="287f8aa4f4de1d19" providerId="LiveId" clId="{404ACD4A-D5E2-4191-B481-235526E58B99}" dt="2023-05-08T05:57:53.848" v="1776" actId="167"/>
          <ac:picMkLst>
            <pc:docMk/>
            <pc:sldMk cId="607423208" sldId="269"/>
            <ac:picMk id="7172" creationId="{4DE448AF-B804-9B3A-04C7-6CF04F7C097D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3:47.697" v="7354" actId="113"/>
        <pc:sldMkLst>
          <pc:docMk/>
          <pc:sldMk cId="1350979902" sldId="270"/>
        </pc:sldMkLst>
        <pc:spChg chg="del">
          <ac:chgData name="Richard Chalk" userId="287f8aa4f4de1d19" providerId="LiveId" clId="{404ACD4A-D5E2-4191-B481-235526E58B99}" dt="2023-05-08T06:09:06.732" v="2151" actId="478"/>
          <ac:spMkLst>
            <pc:docMk/>
            <pc:sldMk cId="1350979902" sldId="270"/>
            <ac:spMk id="4" creationId="{30F6E6FC-13EB-5D0E-DDBE-9DFC5BAD01DE}"/>
          </ac:spMkLst>
        </pc:spChg>
        <pc:spChg chg="add mod">
          <ac:chgData name="Richard Chalk" userId="287f8aa4f4de1d19" providerId="LiveId" clId="{404ACD4A-D5E2-4191-B481-235526E58B99}" dt="2023-05-08T06:11:12.960" v="2222" actId="1076"/>
          <ac:spMkLst>
            <pc:docMk/>
            <pc:sldMk cId="1350979902" sldId="270"/>
            <ac:spMk id="6" creationId="{922EE5EF-7215-8E14-BF73-6B4A2625A832}"/>
          </ac:spMkLst>
        </pc:spChg>
        <pc:spChg chg="add mod">
          <ac:chgData name="Richard Chalk" userId="287f8aa4f4de1d19" providerId="LiveId" clId="{404ACD4A-D5E2-4191-B481-235526E58B99}" dt="2023-05-08T06:12:04.066" v="2232" actId="1076"/>
          <ac:spMkLst>
            <pc:docMk/>
            <pc:sldMk cId="1350979902" sldId="27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13:22.050" v="2310"/>
          <ac:spMkLst>
            <pc:docMk/>
            <pc:sldMk cId="1350979902" sldId="270"/>
            <ac:spMk id="9" creationId="{2D139312-9A48-8D4A-83C1-408383FA9223}"/>
          </ac:spMkLst>
        </pc:spChg>
        <pc:spChg chg="mod">
          <ac:chgData name="Richard Chalk" userId="287f8aa4f4de1d19" providerId="LiveId" clId="{404ACD4A-D5E2-4191-B481-235526E58B99}" dt="2023-05-08T06:05:05.236" v="1856" actId="20577"/>
          <ac:spMkLst>
            <pc:docMk/>
            <pc:sldMk cId="1350979902" sldId="27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47.697" v="7354" actId="113"/>
          <ac:spMkLst>
            <pc:docMk/>
            <pc:sldMk cId="1350979902" sldId="27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09:06.732" v="2151" actId="478"/>
          <ac:picMkLst>
            <pc:docMk/>
            <pc:sldMk cId="1350979902" sldId="270"/>
            <ac:picMk id="5" creationId="{29EADFE8-09A1-B198-0DDA-BE73BAD7192D}"/>
          </ac:picMkLst>
        </pc:picChg>
        <pc:picChg chg="add mod">
          <ac:chgData name="Richard Chalk" userId="287f8aa4f4de1d19" providerId="LiveId" clId="{404ACD4A-D5E2-4191-B481-235526E58B99}" dt="2023-05-08T06:12:12.014" v="2233" actId="1076"/>
          <ac:picMkLst>
            <pc:docMk/>
            <pc:sldMk cId="1350979902" sldId="270"/>
            <ac:picMk id="7" creationId="{CEC64844-CE72-C0AF-4CFF-5012EAA0D6C4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6:29:43.697" v="2819" actId="20577"/>
        <pc:sldMkLst>
          <pc:docMk/>
          <pc:sldMk cId="1502058788" sldId="271"/>
        </pc:sldMkLst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3" creationId="{D531FEEF-2B34-803C-C54D-65DE5438DDDC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4" creationId="{EBCA759B-6DA6-EFB1-D0C0-306A35783269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5" creationId="{390E0CFA-0F4A-4D63-4C01-0502E9B4BB73}"/>
          </ac:spMkLst>
        </pc:spChg>
        <pc:spChg chg="del">
          <ac:chgData name="Richard Chalk" userId="287f8aa4f4de1d19" providerId="LiveId" clId="{404ACD4A-D5E2-4191-B481-235526E58B99}" dt="2023-05-08T06:13:40.693" v="2323" actId="478"/>
          <ac:spMkLst>
            <pc:docMk/>
            <pc:sldMk cId="1502058788" sldId="271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6:13:42.923" v="2325" actId="478"/>
          <ac:spMkLst>
            <pc:docMk/>
            <pc:sldMk cId="1502058788" sldId="271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9" creationId="{2F4FE70C-937D-C439-37AA-2B09F65A50D4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0" creationId="{FEAE6000-3FE5-E932-7E29-2B2A43E93258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1" creationId="{0A7F2664-5CFC-7220-019A-A2D3247D3E71}"/>
          </ac:spMkLst>
        </pc:spChg>
        <pc:spChg chg="add mod">
          <ac:chgData name="Richard Chalk" userId="287f8aa4f4de1d19" providerId="LiveId" clId="{404ACD4A-D5E2-4191-B481-235526E58B99}" dt="2023-05-08T06:20:06.855" v="2578" actId="1035"/>
          <ac:spMkLst>
            <pc:docMk/>
            <pc:sldMk cId="1502058788" sldId="271"/>
            <ac:spMk id="12" creationId="{87D0DFB6-7BB6-C1A8-A6E4-767DC68E2D51}"/>
          </ac:spMkLst>
        </pc:spChg>
        <pc:spChg chg="add mod">
          <ac:chgData name="Richard Chalk" userId="287f8aa4f4de1d19" providerId="LiveId" clId="{404ACD4A-D5E2-4191-B481-235526E58B99}" dt="2023-05-08T06:20:19.373" v="2584" actId="1038"/>
          <ac:spMkLst>
            <pc:docMk/>
            <pc:sldMk cId="1502058788" sldId="271"/>
            <ac:spMk id="13" creationId="{9903F38B-703C-0D32-831E-9D07A862B5F8}"/>
          </ac:spMkLst>
        </pc:spChg>
        <pc:spChg chg="add del mod">
          <ac:chgData name="Richard Chalk" userId="287f8aa4f4de1d19" providerId="LiveId" clId="{404ACD4A-D5E2-4191-B481-235526E58B99}" dt="2023-05-08T06:17:57.683" v="2447" actId="478"/>
          <ac:spMkLst>
            <pc:docMk/>
            <pc:sldMk cId="1502058788" sldId="271"/>
            <ac:spMk id="14" creationId="{0B3E0E9C-C339-E599-025E-E552974D9C5E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5" creationId="{B8AD04E4-8DD2-A9F5-A95D-24FAECBE6F59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6" creationId="{663D398F-52B5-4BD0-3804-FB542DBBDBB1}"/>
          </ac:spMkLst>
        </pc:spChg>
        <pc:spChg chg="add mod">
          <ac:chgData name="Richard Chalk" userId="287f8aa4f4de1d19" providerId="LiveId" clId="{404ACD4A-D5E2-4191-B481-235526E58B99}" dt="2023-05-08T06:19:52.560" v="2563" actId="14100"/>
          <ac:spMkLst>
            <pc:docMk/>
            <pc:sldMk cId="1502058788" sldId="271"/>
            <ac:spMk id="17" creationId="{8D87A7C8-DB6C-0036-8442-9C367A0931D3}"/>
          </ac:spMkLst>
        </pc:spChg>
        <pc:spChg chg="add mod">
          <ac:chgData name="Richard Chalk" userId="287f8aa4f4de1d19" providerId="LiveId" clId="{404ACD4A-D5E2-4191-B481-235526E58B99}" dt="2023-05-08T06:19:44.496" v="2561" actId="1076"/>
          <ac:spMkLst>
            <pc:docMk/>
            <pc:sldMk cId="1502058788" sldId="271"/>
            <ac:spMk id="18" creationId="{68B96F5E-E9CA-0A8A-D376-FA68459C4AE9}"/>
          </ac:spMkLst>
        </pc:spChg>
        <pc:spChg chg="add del mod">
          <ac:chgData name="Richard Chalk" userId="287f8aa4f4de1d19" providerId="LiveId" clId="{404ACD4A-D5E2-4191-B481-235526E58B99}" dt="2023-05-08T06:18:00.180" v="2448" actId="478"/>
          <ac:spMkLst>
            <pc:docMk/>
            <pc:sldMk cId="1502058788" sldId="271"/>
            <ac:spMk id="19" creationId="{3FD7D2D8-234F-87BC-3956-412BEFD501BA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0" creationId="{1710DD6C-FEB9-777D-CEC6-EC865FA4141E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1" creationId="{FF68F609-6016-81D3-B8A6-ABB038216FF3}"/>
          </ac:spMkLst>
        </pc:spChg>
        <pc:spChg chg="add mod">
          <ac:chgData name="Richard Chalk" userId="287f8aa4f4de1d19" providerId="LiveId" clId="{404ACD4A-D5E2-4191-B481-235526E58B99}" dt="2023-05-08T06:18:13.551" v="2459" actId="1038"/>
          <ac:spMkLst>
            <pc:docMk/>
            <pc:sldMk cId="1502058788" sldId="271"/>
            <ac:spMk id="23" creationId="{F3B0AF7E-96A9-B81F-DF6A-A70DC50AD27D}"/>
          </ac:spMkLst>
        </pc:spChg>
        <pc:spChg chg="add mod">
          <ac:chgData name="Richard Chalk" userId="287f8aa4f4de1d19" providerId="LiveId" clId="{404ACD4A-D5E2-4191-B481-235526E58B99}" dt="2023-05-08T06:18:24.508" v="2542" actId="1037"/>
          <ac:spMkLst>
            <pc:docMk/>
            <pc:sldMk cId="1502058788" sldId="271"/>
            <ac:spMk id="24" creationId="{9220DA62-89FB-7D57-0758-C69CC88FAB69}"/>
          </ac:spMkLst>
        </pc:spChg>
        <pc:spChg chg="add del mod">
          <ac:chgData name="Richard Chalk" userId="287f8aa4f4de1d19" providerId="LiveId" clId="{404ACD4A-D5E2-4191-B481-235526E58B99}" dt="2023-05-08T06:13:46.327" v="2328" actId="478"/>
          <ac:spMkLst>
            <pc:docMk/>
            <pc:sldMk cId="1502058788" sldId="271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6:29:43.697" v="2819" actId="20577"/>
          <ac:spMkLst>
            <pc:docMk/>
            <pc:sldMk cId="1502058788" sldId="271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2" creationId="{C1D74A97-2715-D8EB-0932-5D07AC198A3B}"/>
          </ac:picMkLst>
        </pc:picChg>
        <pc:picChg chg="del">
          <ac:chgData name="Richard Chalk" userId="287f8aa4f4de1d19" providerId="LiveId" clId="{404ACD4A-D5E2-4191-B481-235526E58B99}" dt="2023-05-08T06:13:41.670" v="2324" actId="478"/>
          <ac:picMkLst>
            <pc:docMk/>
            <pc:sldMk cId="1502058788" sldId="271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5" creationId="{04150706-1121-DC95-DC6E-49D97F0D9CE1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6" creationId="{1A487673-89AA-E7CC-C8A6-5C748128DDBB}"/>
          </ac:picMkLst>
        </pc:pic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13:47.987" v="2329" actId="478"/>
          <ac:picMkLst>
            <pc:docMk/>
            <pc:sldMk cId="1502058788" sldId="271"/>
            <ac:picMk id="7172" creationId="{4DE448AF-B804-9B3A-04C7-6CF04F7C097D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4" creationId="{FCD1079C-599F-977C-43E7-2CBEB972575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6" creationId="{6E0EAFDB-76D4-6F45-E761-117C87867C3A}"/>
          </ac:picMkLst>
        </pc:picChg>
        <pc:picChg chg="add del mod">
          <ac:chgData name="Richard Chalk" userId="287f8aa4f4de1d19" providerId="LiveId" clId="{404ACD4A-D5E2-4191-B481-235526E58B99}" dt="2023-05-08T06:24:18.597" v="2659"/>
          <ac:picMkLst>
            <pc:docMk/>
            <pc:sldMk cId="1502058788" sldId="271"/>
            <ac:picMk id="8198" creationId="{487BD00B-BF1C-4172-A637-7F6C8A09473C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0" creationId="{D80C28AF-9D62-8BE0-DAC0-5FDF5525D12A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2" creationId="{BFF67E33-7D7D-05A0-1EC8-0E79D7A6D565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4" creationId="{C0517EE5-D580-E718-6A67-06048A3C702E}"/>
          </ac:picMkLst>
        </pc:picChg>
        <pc:cxnChg chg="add mod">
          <ac:chgData name="Richard Chalk" userId="287f8aa4f4de1d19" providerId="LiveId" clId="{404ACD4A-D5E2-4191-B481-235526E58B99}" dt="2023-05-08T06:17:18.932" v="2441"/>
          <ac:cxnSpMkLst>
            <pc:docMk/>
            <pc:sldMk cId="1502058788" sldId="271"/>
            <ac:cxnSpMk id="22" creationId="{A7F73CD3-40A2-9923-B430-882A2A43977F}"/>
          </ac:cxnSpMkLst>
        </pc:cxnChg>
      </pc:sldChg>
      <pc:sldChg chg="addSp delSp modSp add mod">
        <pc:chgData name="Richard Chalk" userId="287f8aa4f4de1d19" providerId="LiveId" clId="{404ACD4A-D5E2-4191-B481-235526E58B99}" dt="2023-05-08T14:47:02.123" v="7426" actId="403"/>
        <pc:sldMkLst>
          <pc:docMk/>
          <pc:sldMk cId="2575820018" sldId="276"/>
        </pc:sldMkLst>
        <pc:spChg chg="add mod">
          <ac:chgData name="Richard Chalk" userId="287f8aa4f4de1d19" providerId="LiveId" clId="{404ACD4A-D5E2-4191-B481-235526E58B99}" dt="2023-05-08T08:25:09.288" v="5143" actId="20577"/>
          <ac:spMkLst>
            <pc:docMk/>
            <pc:sldMk cId="2575820018" sldId="276"/>
            <ac:spMk id="2" creationId="{3A71E821-B9AB-AD65-7FBF-FDAD0E49BECC}"/>
          </ac:spMkLst>
        </pc:spChg>
        <pc:spChg chg="add mod">
          <ac:chgData name="Richard Chalk" userId="287f8aa4f4de1d19" providerId="LiveId" clId="{404ACD4A-D5E2-4191-B481-235526E58B99}" dt="2023-05-08T14:47:02.123" v="7426" actId="403"/>
          <ac:spMkLst>
            <pc:docMk/>
            <pc:sldMk cId="2575820018" sldId="276"/>
            <ac:spMk id="5" creationId="{47613644-6273-A98D-5607-2C79758DB957}"/>
          </ac:spMkLst>
        </pc:spChg>
        <pc:spChg chg="del">
          <ac:chgData name="Richard Chalk" userId="287f8aa4f4de1d19" providerId="LiveId" clId="{404ACD4A-D5E2-4191-B481-235526E58B99}" dt="2023-05-08T07:29:18.975" v="4075" actId="478"/>
          <ac:spMkLst>
            <pc:docMk/>
            <pc:sldMk cId="2575820018" sldId="276"/>
            <ac:spMk id="480" creationId="{00000000-0000-0000-0000-000000000000}"/>
          </ac:spMkLst>
        </pc:spChg>
        <pc:spChg chg="del mod">
          <ac:chgData name="Richard Chalk" userId="287f8aa4f4de1d19" providerId="LiveId" clId="{404ACD4A-D5E2-4191-B481-235526E58B99}" dt="2023-05-08T07:32:37.220" v="4147" actId="478"/>
          <ac:spMkLst>
            <pc:docMk/>
            <pc:sldMk cId="2575820018" sldId="276"/>
            <ac:spMk id="484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30:59.564" v="4111" actId="1037"/>
          <ac:picMkLst>
            <pc:docMk/>
            <pc:sldMk cId="2575820018" sldId="276"/>
            <ac:picMk id="3" creationId="{94E0DC74-AC50-03DD-C8B3-C5658F85D127}"/>
          </ac:picMkLst>
        </pc:picChg>
        <pc:picChg chg="add mod">
          <ac:chgData name="Richard Chalk" userId="287f8aa4f4de1d19" providerId="LiveId" clId="{404ACD4A-D5E2-4191-B481-235526E58B99}" dt="2023-05-08T08:25:13.857" v="5172" actId="1038"/>
          <ac:picMkLst>
            <pc:docMk/>
            <pc:sldMk cId="2575820018" sldId="276"/>
            <ac:picMk id="6" creationId="{CFEBA2BF-D585-A1B1-72A3-017842E315E5}"/>
          </ac:picMkLst>
        </pc:picChg>
        <pc:picChg chg="del">
          <ac:chgData name="Richard Chalk" userId="287f8aa4f4de1d19" providerId="LiveId" clId="{404ACD4A-D5E2-4191-B481-235526E58B99}" dt="2023-05-08T07:29:23.749" v="4077" actId="478"/>
          <ac:picMkLst>
            <pc:docMk/>
            <pc:sldMk cId="2575820018" sldId="276"/>
            <ac:picMk id="483" creationId="{00000000-0000-0000-0000-000000000000}"/>
          </ac:picMkLst>
        </pc:picChg>
        <pc:picChg chg="add mod">
          <ac:chgData name="Richard Chalk" userId="287f8aa4f4de1d19" providerId="LiveId" clId="{404ACD4A-D5E2-4191-B481-235526E58B99}" dt="2023-05-08T07:33:08.802" v="4162" actId="1076"/>
          <ac:picMkLst>
            <pc:docMk/>
            <pc:sldMk cId="2575820018" sldId="276"/>
            <ac:picMk id="14338" creationId="{C3705067-E06E-2DAD-D9A3-B6B7D35689E1}"/>
          </ac:picMkLst>
        </pc:picChg>
      </pc:sldChg>
      <pc:sldChg chg="addSp delSp modSp add mod ord modNotes modNotesTx">
        <pc:chgData name="Richard Chalk" userId="287f8aa4f4de1d19" providerId="LiveId" clId="{404ACD4A-D5E2-4191-B481-235526E58B99}" dt="2023-05-08T14:46:38.381" v="7423" actId="14100"/>
        <pc:sldMkLst>
          <pc:docMk/>
          <pc:sldMk cId="3273922519" sldId="279"/>
        </pc:sldMkLst>
        <pc:spChg chg="add del mod">
          <ac:chgData name="Richard Chalk" userId="287f8aa4f4de1d19" providerId="LiveId" clId="{404ACD4A-D5E2-4191-B481-235526E58B99}" dt="2023-05-08T06:53:41.319" v="2822"/>
          <ac:spMkLst>
            <pc:docMk/>
            <pc:sldMk cId="3273922519" sldId="279"/>
            <ac:spMk id="2" creationId="{2D015E86-3979-EA96-2E45-36192EB6863B}"/>
          </ac:spMkLst>
        </pc:spChg>
        <pc:spChg chg="add mod">
          <ac:chgData name="Richard Chalk" userId="287f8aa4f4de1d19" providerId="LiveId" clId="{404ACD4A-D5E2-4191-B481-235526E58B99}" dt="2023-05-08T07:20:02.984" v="3848" actId="6549"/>
          <ac:spMkLst>
            <pc:docMk/>
            <pc:sldMk cId="3273922519" sldId="279"/>
            <ac:spMk id="3" creationId="{0678447A-F2B1-01C6-B436-D938CC98716B}"/>
          </ac:spMkLst>
        </pc:spChg>
        <pc:spChg chg="mod">
          <ac:chgData name="Richard Chalk" userId="287f8aa4f4de1d19" providerId="LiveId" clId="{404ACD4A-D5E2-4191-B481-235526E58B99}" dt="2023-05-08T07:20:40.189" v="3902" actId="1035"/>
          <ac:spMkLst>
            <pc:docMk/>
            <pc:sldMk cId="3273922519" sldId="279"/>
            <ac:spMk id="4" creationId="{752A7E4C-1BF0-9508-DBE9-8B287553264D}"/>
          </ac:spMkLst>
        </pc:spChg>
        <pc:spChg chg="mod">
          <ac:chgData name="Richard Chalk" userId="287f8aa4f4de1d19" providerId="LiveId" clId="{404ACD4A-D5E2-4191-B481-235526E58B99}" dt="2023-05-08T07:24:50.551" v="4017" actId="1038"/>
          <ac:spMkLst>
            <pc:docMk/>
            <pc:sldMk cId="3273922519" sldId="279"/>
            <ac:spMk id="5" creationId="{B9CEF1E7-BD13-22A5-53BF-874778F82FC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6" creationId="{2D8AB07D-A2D1-E748-4D30-2B18772A78B2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7" creationId="{6F117F48-3A31-DAD1-38B8-C8533CA759D4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8" creationId="{049141C8-37FC-433E-599C-4AAC94891E09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9" creationId="{82864FA9-E5E2-6DCD-2B38-2A7D904D628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0" creationId="{C7E486CA-7308-3D5B-7F6C-7F40B108C6CB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1" creationId="{0F7146D5-BB7F-4009-0BDF-8CA442A8FA81}"/>
          </ac:spMkLst>
        </pc:spChg>
        <pc:spChg chg="add mod">
          <ac:chgData name="Richard Chalk" userId="287f8aa4f4de1d19" providerId="LiveId" clId="{404ACD4A-D5E2-4191-B481-235526E58B99}" dt="2023-05-08T14:46:38.381" v="7423" actId="14100"/>
          <ac:spMkLst>
            <pc:docMk/>
            <pc:sldMk cId="3273922519" sldId="279"/>
            <ac:spMk id="12" creationId="{245F9747-5289-23A5-FF1C-CBB8F3F6F3E1}"/>
          </ac:spMkLst>
        </pc:spChg>
        <pc:spChg chg="mod">
          <ac:chgData name="Richard Chalk" userId="287f8aa4f4de1d19" providerId="LiveId" clId="{404ACD4A-D5E2-4191-B481-235526E58B99}" dt="2023-05-08T07:13:24.772" v="3521" actId="20577"/>
          <ac:spMkLst>
            <pc:docMk/>
            <pc:sldMk cId="3273922519" sldId="279"/>
            <ac:spMk id="92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16:43.366" v="3724" actId="1076"/>
          <ac:picMkLst>
            <pc:docMk/>
            <pc:sldMk cId="3273922519" sldId="279"/>
            <ac:picMk id="13" creationId="{E2326C78-7BE3-8493-B930-5CAB7E057ACA}"/>
          </ac:picMkLst>
        </pc:picChg>
        <pc:picChg chg="add mod">
          <ac:chgData name="Richard Chalk" userId="287f8aa4f4de1d19" providerId="LiveId" clId="{404ACD4A-D5E2-4191-B481-235526E58B99}" dt="2023-05-08T07:18:08.683" v="3767" actId="1076"/>
          <ac:picMkLst>
            <pc:docMk/>
            <pc:sldMk cId="3273922519" sldId="279"/>
            <ac:picMk id="14" creationId="{FB4CC24F-BE05-6A2E-1EDC-F496D4F499C5}"/>
          </ac:picMkLst>
        </pc:picChg>
        <pc:picChg chg="add mod">
          <ac:chgData name="Richard Chalk" userId="287f8aa4f4de1d19" providerId="LiveId" clId="{404ACD4A-D5E2-4191-B481-235526E58B99}" dt="2023-05-08T07:18:19.244" v="3779" actId="1036"/>
          <ac:picMkLst>
            <pc:docMk/>
            <pc:sldMk cId="3273922519" sldId="279"/>
            <ac:picMk id="15" creationId="{3B898625-29E3-1B9D-2DFE-24922AC2643D}"/>
          </ac:picMkLst>
        </pc:picChg>
        <pc:picChg chg="add mod">
          <ac:chgData name="Richard Chalk" userId="287f8aa4f4de1d19" providerId="LiveId" clId="{404ACD4A-D5E2-4191-B481-235526E58B99}" dt="2023-05-08T07:18:48.561" v="3799" actId="167"/>
          <ac:picMkLst>
            <pc:docMk/>
            <pc:sldMk cId="3273922519" sldId="279"/>
            <ac:picMk id="16" creationId="{AE5D6704-7D01-B781-31B6-D6C1686BBCD2}"/>
          </ac:picMkLst>
        </pc:picChg>
        <pc:picChg chg="add mod">
          <ac:chgData name="Richard Chalk" userId="287f8aa4f4de1d19" providerId="LiveId" clId="{404ACD4A-D5E2-4191-B481-235526E58B99}" dt="2023-05-08T07:19:35.177" v="3847" actId="1038"/>
          <ac:picMkLst>
            <pc:docMk/>
            <pc:sldMk cId="3273922519" sldId="279"/>
            <ac:picMk id="17" creationId="{98677367-44ED-311D-F396-9462ADC552B6}"/>
          </ac:picMkLst>
        </pc:picChg>
        <pc:picChg chg="add mod">
          <ac:chgData name="Richard Chalk" userId="287f8aa4f4de1d19" providerId="LiveId" clId="{404ACD4A-D5E2-4191-B481-235526E58B99}" dt="2023-05-08T07:24:38.322" v="3986" actId="167"/>
          <ac:picMkLst>
            <pc:docMk/>
            <pc:sldMk cId="3273922519" sldId="279"/>
            <ac:picMk id="21" creationId="{B986B258-1AE5-46F5-E44D-355CFECF4825}"/>
          </ac:picMkLst>
        </pc:picChg>
        <pc:picChg chg="mod">
          <ac:chgData name="Richard Chalk" userId="287f8aa4f4de1d19" providerId="LiveId" clId="{404ACD4A-D5E2-4191-B481-235526E58B99}" dt="2023-05-08T07:21:00.073" v="3912" actId="1076"/>
          <ac:picMkLst>
            <pc:docMk/>
            <pc:sldMk cId="3273922519" sldId="279"/>
            <ac:picMk id="1026" creationId="{4A375B15-9116-6A3C-CC44-B1592D39E539}"/>
          </ac:picMkLst>
        </pc:picChg>
        <pc:picChg chg="mod">
          <ac:chgData name="Richard Chalk" userId="287f8aa4f4de1d19" providerId="LiveId" clId="{404ACD4A-D5E2-4191-B481-235526E58B99}" dt="2023-05-08T07:21:03.975" v="3919" actId="1036"/>
          <ac:picMkLst>
            <pc:docMk/>
            <pc:sldMk cId="3273922519" sldId="279"/>
            <ac:picMk id="1028" creationId="{76935A8C-E054-AA8F-22EF-2C06707ACA4C}"/>
          </ac:picMkLst>
        </pc:picChg>
        <pc:picChg chg="mod">
          <ac:chgData name="Richard Chalk" userId="287f8aa4f4de1d19" providerId="LiveId" clId="{404ACD4A-D5E2-4191-B481-235526E58B99}" dt="2023-05-08T07:21:07.949" v="3921" actId="1036"/>
          <ac:picMkLst>
            <pc:docMk/>
            <pc:sldMk cId="3273922519" sldId="279"/>
            <ac:picMk id="1030" creationId="{AD4A3FC4-FE39-378A-1CCF-5B7D9219E3C2}"/>
          </ac:picMkLst>
        </pc:picChg>
        <pc:picChg chg="add mod">
          <ac:chgData name="Richard Chalk" userId="287f8aa4f4de1d19" providerId="LiveId" clId="{404ACD4A-D5E2-4191-B481-235526E58B99}" dt="2023-05-08T07:20:17.369" v="3874" actId="1038"/>
          <ac:picMkLst>
            <pc:docMk/>
            <pc:sldMk cId="3273922519" sldId="279"/>
            <ac:picMk id="13314" creationId="{E5DF1012-F6C3-6713-ACFB-C23E903B0BCA}"/>
          </ac:picMkLst>
        </pc:picChg>
        <pc:cxnChg chg="add mod">
          <ac:chgData name="Richard Chalk" userId="287f8aa4f4de1d19" providerId="LiveId" clId="{404ACD4A-D5E2-4191-B481-235526E58B99}" dt="2023-05-08T07:20:56.064" v="3911" actId="1036"/>
          <ac:cxnSpMkLst>
            <pc:docMk/>
            <pc:sldMk cId="3273922519" sldId="279"/>
            <ac:cxnSpMk id="18" creationId="{1B17966C-FAA1-55B8-71C5-673A003A0FF8}"/>
          </ac:cxnSpMkLst>
        </pc:cxnChg>
      </pc:sldChg>
      <pc:sldChg chg="addSp delSp modSp add mod">
        <pc:chgData name="Richard Chalk" userId="287f8aa4f4de1d19" providerId="LiveId" clId="{404ACD4A-D5E2-4191-B481-235526E58B99}" dt="2023-05-08T14:45:13.494" v="7361" actId="1076"/>
        <pc:sldMkLst>
          <pc:docMk/>
          <pc:sldMk cId="2955502535" sldId="280"/>
        </pc:sldMkLst>
        <pc:spChg chg="add mod">
          <ac:chgData name="Richard Chalk" userId="287f8aa4f4de1d19" providerId="LiveId" clId="{404ACD4A-D5E2-4191-B481-235526E58B99}" dt="2023-05-08T06:59:27.477" v="3011" actId="207"/>
          <ac:spMkLst>
            <pc:docMk/>
            <pc:sldMk cId="2955502535" sldId="280"/>
            <ac:spMk id="4" creationId="{8B4845E9-C559-F2F6-9C6D-EB58D76034DC}"/>
          </ac:spMkLst>
        </pc:spChg>
        <pc:spChg chg="mod">
          <ac:chgData name="Richard Chalk" userId="287f8aa4f4de1d19" providerId="LiveId" clId="{404ACD4A-D5E2-4191-B481-235526E58B99}" dt="2023-05-08T06:56:56.752" v="2980" actId="1035"/>
          <ac:spMkLst>
            <pc:docMk/>
            <pc:sldMk cId="2955502535" sldId="280"/>
            <ac:spMk id="6" creationId="{922EE5EF-7215-8E14-BF73-6B4A2625A832}"/>
          </ac:spMkLst>
        </pc:spChg>
        <pc:spChg chg="mod">
          <ac:chgData name="Richard Chalk" userId="287f8aa4f4de1d19" providerId="LiveId" clId="{404ACD4A-D5E2-4191-B481-235526E58B99}" dt="2023-05-08T06:57:01.511" v="2990" actId="1035"/>
          <ac:spMkLst>
            <pc:docMk/>
            <pc:sldMk cId="2955502535" sldId="28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59:55.440" v="3013"/>
          <ac:spMkLst>
            <pc:docMk/>
            <pc:sldMk cId="2955502535" sldId="280"/>
            <ac:spMk id="9" creationId="{40130904-E970-A934-9FEF-1C9AC217A776}"/>
          </ac:spMkLst>
        </pc:spChg>
        <pc:spChg chg="mod">
          <ac:chgData name="Richard Chalk" userId="287f8aa4f4de1d19" providerId="LiveId" clId="{404ACD4A-D5E2-4191-B481-235526E58B99}" dt="2023-05-08T06:53:57.978" v="2832" actId="20577"/>
          <ac:spMkLst>
            <pc:docMk/>
            <pc:sldMk cId="2955502535" sldId="28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4:33.205" v="7358" actId="113"/>
          <ac:spMkLst>
            <pc:docMk/>
            <pc:sldMk cId="2955502535" sldId="28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54:51.860" v="2915" actId="1076"/>
          <ac:picMkLst>
            <pc:docMk/>
            <pc:sldMk cId="2955502535" sldId="280"/>
            <ac:picMk id="3" creationId="{412B5447-793B-F298-1FD8-EE6DF96B897C}"/>
          </ac:picMkLst>
        </pc:picChg>
        <pc:picChg chg="add mod">
          <ac:chgData name="Richard Chalk" userId="287f8aa4f4de1d19" providerId="LiveId" clId="{404ACD4A-D5E2-4191-B481-235526E58B99}" dt="2023-05-08T06:58:44.377" v="2997" actId="1076"/>
          <ac:picMkLst>
            <pc:docMk/>
            <pc:sldMk cId="2955502535" sldId="280"/>
            <ac:picMk id="5" creationId="{CC8DB123-3CF7-51B6-1163-0FA84898A2C2}"/>
          </ac:picMkLst>
        </pc:picChg>
        <pc:picChg chg="mod">
          <ac:chgData name="Richard Chalk" userId="287f8aa4f4de1d19" providerId="LiveId" clId="{404ACD4A-D5E2-4191-B481-235526E58B99}" dt="2023-05-08T06:56:56.752" v="2980" actId="1035"/>
          <ac:picMkLst>
            <pc:docMk/>
            <pc:sldMk cId="2955502535" sldId="280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14:45:13.494" v="7361" actId="1076"/>
          <ac:picMkLst>
            <pc:docMk/>
            <pc:sldMk cId="2955502535" sldId="280"/>
            <ac:picMk id="1026" creationId="{A3A3593D-9303-F1C4-D607-0E785E5B8BCB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2" creationId="{4DE448AF-B804-9B3A-04C7-6CF04F7C097D}"/>
          </ac:picMkLst>
        </pc:picChg>
      </pc:sldChg>
      <pc:sldChg chg="add del">
        <pc:chgData name="Richard Chalk" userId="287f8aa4f4de1d19" providerId="LiveId" clId="{404ACD4A-D5E2-4191-B481-235526E58B99}" dt="2023-05-08T07:28:53.328" v="4073" actId="47"/>
        <pc:sldMkLst>
          <pc:docMk/>
          <pc:sldMk cId="3579784862" sldId="281"/>
        </pc:sldMkLst>
      </pc:sldChg>
      <pc:sldChg chg="addSp delSp modSp add mod modNotesTx">
        <pc:chgData name="Richard Chalk" userId="287f8aa4f4de1d19" providerId="LiveId" clId="{404ACD4A-D5E2-4191-B481-235526E58B99}" dt="2023-05-08T14:46:11.112" v="7419" actId="20577"/>
        <pc:sldMkLst>
          <pc:docMk/>
          <pc:sldMk cId="2015735665" sldId="282"/>
        </pc:sldMkLst>
        <pc:spChg chg="add mod">
          <ac:chgData name="Richard Chalk" userId="287f8aa4f4de1d19" providerId="LiveId" clId="{404ACD4A-D5E2-4191-B481-235526E58B99}" dt="2023-05-08T07:06:51.197" v="3296" actId="207"/>
          <ac:spMkLst>
            <pc:docMk/>
            <pc:sldMk cId="2015735665" sldId="282"/>
            <ac:spMk id="2" creationId="{94CF55A3-A758-6A69-BC44-6E5F4717B578}"/>
          </ac:spMkLst>
        </pc:spChg>
        <pc:spChg chg="del">
          <ac:chgData name="Richard Chalk" userId="287f8aa4f4de1d19" providerId="LiveId" clId="{404ACD4A-D5E2-4191-B481-235526E58B99}" dt="2023-05-08T07:00:56.956" v="3023" actId="478"/>
          <ac:spMkLst>
            <pc:docMk/>
            <pc:sldMk cId="2015735665" sldId="282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8" creationId="{414DEC07-4155-1F06-BED5-165EBC05551F}"/>
          </ac:spMkLst>
        </pc:spChg>
        <pc:spChg chg="add del">
          <ac:chgData name="Richard Chalk" userId="287f8aa4f4de1d19" providerId="LiveId" clId="{404ACD4A-D5E2-4191-B481-235526E58B99}" dt="2023-05-08T07:06:47.167" v="3295" actId="22"/>
          <ac:spMkLst>
            <pc:docMk/>
            <pc:sldMk cId="2015735665" sldId="282"/>
            <ac:spMk id="11" creationId="{4E13631A-AA84-1879-FD82-2C2989165225}"/>
          </ac:spMkLst>
        </pc:spChg>
        <pc:spChg chg="add mod">
          <ac:chgData name="Richard Chalk" userId="287f8aa4f4de1d19" providerId="LiveId" clId="{404ACD4A-D5E2-4191-B481-235526E58B99}" dt="2023-05-08T07:07:06.701" v="3300" actId="14100"/>
          <ac:spMkLst>
            <pc:docMk/>
            <pc:sldMk cId="2015735665" sldId="282"/>
            <ac:spMk id="12" creationId="{D4DEEF34-3D24-1262-A42D-7E428CE118B3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3" creationId="{ED496E6C-FDF8-6C58-137F-0FA0FCF57BF0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4" creationId="{D68EF376-E7B0-7E7A-BFB2-F39344B35DBD}"/>
          </ac:spMkLst>
        </pc:spChg>
        <pc:spChg chg="add mod">
          <ac:chgData name="Richard Chalk" userId="287f8aa4f4de1d19" providerId="LiveId" clId="{404ACD4A-D5E2-4191-B481-235526E58B99}" dt="2023-05-08T07:07:53.309" v="3329" actId="1038"/>
          <ac:spMkLst>
            <pc:docMk/>
            <pc:sldMk cId="2015735665" sldId="282"/>
            <ac:spMk id="15" creationId="{2F923B6E-7CEA-F559-19AC-EEC6D542828E}"/>
          </ac:spMkLst>
        </pc:spChg>
        <pc:spChg chg="add mod">
          <ac:chgData name="Richard Chalk" userId="287f8aa4f4de1d19" providerId="LiveId" clId="{404ACD4A-D5E2-4191-B481-235526E58B99}" dt="2023-05-08T07:08:06.844" v="3331" actId="1076"/>
          <ac:spMkLst>
            <pc:docMk/>
            <pc:sldMk cId="2015735665" sldId="282"/>
            <ac:spMk id="16" creationId="{847527F5-FDEA-E0BA-5492-24309C764384}"/>
          </ac:spMkLst>
        </pc:spChg>
        <pc:spChg chg="add mod">
          <ac:chgData name="Richard Chalk" userId="287f8aa4f4de1d19" providerId="LiveId" clId="{404ACD4A-D5E2-4191-B481-235526E58B99}" dt="2023-05-08T07:08:13.991" v="3333" actId="1076"/>
          <ac:spMkLst>
            <pc:docMk/>
            <pc:sldMk cId="2015735665" sldId="282"/>
            <ac:spMk id="17" creationId="{AD8857BB-4C8D-F9E7-2D6D-086A99F41431}"/>
          </ac:spMkLst>
        </pc:spChg>
        <pc:spChg chg="add mod">
          <ac:chgData name="Richard Chalk" userId="287f8aa4f4de1d19" providerId="LiveId" clId="{404ACD4A-D5E2-4191-B481-235526E58B99}" dt="2023-05-08T07:08:19.767" v="3335" actId="1076"/>
          <ac:spMkLst>
            <pc:docMk/>
            <pc:sldMk cId="2015735665" sldId="282"/>
            <ac:spMk id="18" creationId="{CD08C615-2BAD-8D79-7D5C-5DECE2C85323}"/>
          </ac:spMkLst>
        </pc:spChg>
        <pc:spChg chg="add mod">
          <ac:chgData name="Richard Chalk" userId="287f8aa4f4de1d19" providerId="LiveId" clId="{404ACD4A-D5E2-4191-B481-235526E58B99}" dt="2023-05-08T07:08:26.664" v="3337" actId="1076"/>
          <ac:spMkLst>
            <pc:docMk/>
            <pc:sldMk cId="2015735665" sldId="282"/>
            <ac:spMk id="19" creationId="{10C58C70-32D9-22E3-59E1-649D0FB1D792}"/>
          </ac:spMkLst>
        </pc:spChg>
        <pc:spChg chg="add mod">
          <ac:chgData name="Richard Chalk" userId="287f8aa4f4de1d19" providerId="LiveId" clId="{404ACD4A-D5E2-4191-B481-235526E58B99}" dt="2023-05-08T07:08:32.050" v="3339" actId="1076"/>
          <ac:spMkLst>
            <pc:docMk/>
            <pc:sldMk cId="2015735665" sldId="282"/>
            <ac:spMk id="20" creationId="{470C8267-6655-5E40-D552-E5056843DA39}"/>
          </ac:spMkLst>
        </pc:spChg>
        <pc:spChg chg="add mod">
          <ac:chgData name="Richard Chalk" userId="287f8aa4f4de1d19" providerId="LiveId" clId="{404ACD4A-D5E2-4191-B481-235526E58B99}" dt="2023-05-08T07:09:13.926" v="3379" actId="1076"/>
          <ac:spMkLst>
            <pc:docMk/>
            <pc:sldMk cId="2015735665" sldId="282"/>
            <ac:spMk id="21" creationId="{3E2B7609-FF42-CE57-1EAE-C7C9FBF2D642}"/>
          </ac:spMkLst>
        </pc:spChg>
        <pc:spChg chg="add mod">
          <ac:chgData name="Richard Chalk" userId="287f8aa4f4de1d19" providerId="LiveId" clId="{404ACD4A-D5E2-4191-B481-235526E58B99}" dt="2023-05-08T07:09:17.847" v="3381" actId="1076"/>
          <ac:spMkLst>
            <pc:docMk/>
            <pc:sldMk cId="2015735665" sldId="282"/>
            <ac:spMk id="22" creationId="{A0649A0F-E463-6CF3-A384-3593478351BE}"/>
          </ac:spMkLst>
        </pc:spChg>
        <pc:spChg chg="add mod">
          <ac:chgData name="Richard Chalk" userId="287f8aa4f4de1d19" providerId="LiveId" clId="{404ACD4A-D5E2-4191-B481-235526E58B99}" dt="2023-05-08T07:09:24.009" v="3383" actId="1076"/>
          <ac:spMkLst>
            <pc:docMk/>
            <pc:sldMk cId="2015735665" sldId="282"/>
            <ac:spMk id="23" creationId="{BA114037-C217-D6AC-CB30-65B4801F8053}"/>
          </ac:spMkLst>
        </pc:spChg>
        <pc:spChg chg="add del mod">
          <ac:chgData name="Richard Chalk" userId="287f8aa4f4de1d19" providerId="LiveId" clId="{404ACD4A-D5E2-4191-B481-235526E58B99}" dt="2023-05-08T07:09:27.821" v="3385"/>
          <ac:spMkLst>
            <pc:docMk/>
            <pc:sldMk cId="2015735665" sldId="282"/>
            <ac:spMk id="24" creationId="{A4F94EE9-3E4F-5D7E-3DFD-810CD736670C}"/>
          </ac:spMkLst>
        </pc:spChg>
        <pc:spChg chg="add mod">
          <ac:chgData name="Richard Chalk" userId="287f8aa4f4de1d19" providerId="LiveId" clId="{404ACD4A-D5E2-4191-B481-235526E58B99}" dt="2023-05-08T07:09:36.963" v="3395" actId="1037"/>
          <ac:spMkLst>
            <pc:docMk/>
            <pc:sldMk cId="2015735665" sldId="282"/>
            <ac:spMk id="25" creationId="{72610CD6-A082-37FE-797A-41C50D65486A}"/>
          </ac:spMkLst>
        </pc:spChg>
        <pc:spChg chg="add mod">
          <ac:chgData name="Richard Chalk" userId="287f8aa4f4de1d19" providerId="LiveId" clId="{404ACD4A-D5E2-4191-B481-235526E58B99}" dt="2023-05-08T07:09:45.987" v="3399" actId="1076"/>
          <ac:spMkLst>
            <pc:docMk/>
            <pc:sldMk cId="2015735665" sldId="282"/>
            <ac:spMk id="26" creationId="{738FEA60-429E-1C08-BDA7-3A33CDA1F183}"/>
          </ac:spMkLst>
        </pc:spChg>
        <pc:spChg chg="add mod">
          <ac:chgData name="Richard Chalk" userId="287f8aa4f4de1d19" providerId="LiveId" clId="{404ACD4A-D5E2-4191-B481-235526E58B99}" dt="2023-05-08T07:10:05.622" v="3402" actId="1076"/>
          <ac:spMkLst>
            <pc:docMk/>
            <pc:sldMk cId="2015735665" sldId="282"/>
            <ac:spMk id="27" creationId="{E4115D60-075A-8235-8D32-867B7463A63B}"/>
          </ac:spMkLst>
        </pc:spChg>
        <pc:spChg chg="add mod">
          <ac:chgData name="Richard Chalk" userId="287f8aa4f4de1d19" providerId="LiveId" clId="{404ACD4A-D5E2-4191-B481-235526E58B99}" dt="2023-05-08T07:10:11.755" v="3404" actId="1076"/>
          <ac:spMkLst>
            <pc:docMk/>
            <pc:sldMk cId="2015735665" sldId="282"/>
            <ac:spMk id="28" creationId="{A7FD0C65-CE1A-AA4A-CE06-5AE327A6AC86}"/>
          </ac:spMkLst>
        </pc:spChg>
        <pc:spChg chg="add mod">
          <ac:chgData name="Richard Chalk" userId="287f8aa4f4de1d19" providerId="LiveId" clId="{404ACD4A-D5E2-4191-B481-235526E58B99}" dt="2023-05-08T07:10:17" v="3406" actId="1076"/>
          <ac:spMkLst>
            <pc:docMk/>
            <pc:sldMk cId="2015735665" sldId="282"/>
            <ac:spMk id="29" creationId="{DC98D764-DE49-BD75-73F9-364A56B71399}"/>
          </ac:spMkLst>
        </pc:spChg>
        <pc:spChg chg="add mod">
          <ac:chgData name="Richard Chalk" userId="287f8aa4f4de1d19" providerId="LiveId" clId="{404ACD4A-D5E2-4191-B481-235526E58B99}" dt="2023-05-08T07:10:20.533" v="3408" actId="1076"/>
          <ac:spMkLst>
            <pc:docMk/>
            <pc:sldMk cId="2015735665" sldId="282"/>
            <ac:spMk id="30" creationId="{DC61C7D4-29A2-A688-F86A-64DAE48945B6}"/>
          </ac:spMkLst>
        </pc:spChg>
        <pc:spChg chg="add mod">
          <ac:chgData name="Richard Chalk" userId="287f8aa4f4de1d19" providerId="LiveId" clId="{404ACD4A-D5E2-4191-B481-235526E58B99}" dt="2023-05-08T07:10:31.172" v="3410" actId="1076"/>
          <ac:spMkLst>
            <pc:docMk/>
            <pc:sldMk cId="2015735665" sldId="282"/>
            <ac:spMk id="31" creationId="{BACACA51-C7F1-A9A6-ACAB-7BD9D5425CB0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2" creationId="{D5EB5772-8F5D-A64C-EE68-1D6F8EC7931B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3" creationId="{F5660AEC-A038-4EF7-4A54-93F4FCD6C8F6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4" creationId="{75E6E5CD-EF3C-A9BE-7685-1C5F1005B5C5}"/>
          </ac:spMkLst>
        </pc:spChg>
        <pc:spChg chg="add mod">
          <ac:chgData name="Richard Chalk" userId="287f8aa4f4de1d19" providerId="LiveId" clId="{404ACD4A-D5E2-4191-B481-235526E58B99}" dt="2023-05-08T07:11:51.997" v="3454" actId="113"/>
          <ac:spMkLst>
            <pc:docMk/>
            <pc:sldMk cId="2015735665" sldId="282"/>
            <ac:spMk id="35" creationId="{B296ACDA-3B6B-7FC7-6D44-5A456A7C13CA}"/>
          </ac:spMkLst>
        </pc:spChg>
        <pc:spChg chg="mod">
          <ac:chgData name="Richard Chalk" userId="287f8aa4f4de1d19" providerId="LiveId" clId="{404ACD4A-D5E2-4191-B481-235526E58B99}" dt="2023-05-08T07:09:59.555" v="3401" actId="6549"/>
          <ac:spMkLst>
            <pc:docMk/>
            <pc:sldMk cId="2015735665" sldId="28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5:32.327" v="7362" actId="20577"/>
          <ac:spMkLst>
            <pc:docMk/>
            <pc:sldMk cId="2015735665" sldId="28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7:00:55.337" v="3022" actId="478"/>
          <ac:picMkLst>
            <pc:docMk/>
            <pc:sldMk cId="2015735665" sldId="282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7:00:56.956" v="3023" actId="478"/>
          <ac:picMkLst>
            <pc:docMk/>
            <pc:sldMk cId="2015735665" sldId="282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7:00:54.705" v="3021" actId="478"/>
          <ac:picMkLst>
            <pc:docMk/>
            <pc:sldMk cId="2015735665" sldId="282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7:06:12.509" v="3233"/>
          <ac:picMkLst>
            <pc:docMk/>
            <pc:sldMk cId="2015735665" sldId="282"/>
            <ac:picMk id="9" creationId="{7646C35D-C453-1168-17DB-FC7D4BB21025}"/>
          </ac:picMkLst>
        </pc:picChg>
        <pc:picChg chg="add mod">
          <ac:chgData name="Richard Chalk" userId="287f8aa4f4de1d19" providerId="LiveId" clId="{404ACD4A-D5E2-4191-B481-235526E58B99}" dt="2023-05-08T07:09:42.311" v="3398" actId="1076"/>
          <ac:picMkLst>
            <pc:docMk/>
            <pc:sldMk cId="2015735665" sldId="282"/>
            <ac:picMk id="10242" creationId="{5BAC7CAE-7F23-9C92-107A-BDF128D8F425}"/>
          </ac:picMkLst>
        </pc:picChg>
      </pc:sldChg>
      <pc:sldChg chg="modSp add mod">
        <pc:chgData name="Richard Chalk" userId="287f8aa4f4de1d19" providerId="LiveId" clId="{404ACD4A-D5E2-4191-B481-235526E58B99}" dt="2023-05-08T07:28:39.121" v="4072" actId="6549"/>
        <pc:sldMkLst>
          <pc:docMk/>
          <pc:sldMk cId="940861891" sldId="283"/>
        </pc:sldMkLst>
        <pc:spChg chg="mod">
          <ac:chgData name="Richard Chalk" userId="287f8aa4f4de1d19" providerId="LiveId" clId="{404ACD4A-D5E2-4191-B481-235526E58B99}" dt="2023-05-08T07:28:39.121" v="4072" actId="6549"/>
          <ac:spMkLst>
            <pc:docMk/>
            <pc:sldMk cId="940861891" sldId="283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07:34:49.076" v="4171" actId="20577"/>
        <pc:sldMkLst>
          <pc:docMk/>
          <pc:sldMk cId="2577552193" sldId="284"/>
        </pc:sldMkLst>
        <pc:spChg chg="mod">
          <ac:chgData name="Richard Chalk" userId="287f8aa4f4de1d19" providerId="LiveId" clId="{404ACD4A-D5E2-4191-B481-235526E58B99}" dt="2023-05-08T07:34:49.076" v="4171" actId="20577"/>
          <ac:spMkLst>
            <pc:docMk/>
            <pc:sldMk cId="2577552193" sldId="28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8:32.472" v="7473" actId="20577"/>
        <pc:sldMkLst>
          <pc:docMk/>
          <pc:sldMk cId="2880876226" sldId="285"/>
        </pc:sldMkLst>
        <pc:spChg chg="del">
          <ac:chgData name="Richard Chalk" userId="287f8aa4f4de1d19" providerId="LiveId" clId="{404ACD4A-D5E2-4191-B481-235526E58B99}" dt="2023-05-08T08:05:15.918" v="4226" actId="478"/>
          <ac:spMkLst>
            <pc:docMk/>
            <pc:sldMk cId="2880876226" sldId="285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8:05:13.211" v="4222" actId="478"/>
          <ac:spMkLst>
            <pc:docMk/>
            <pc:sldMk cId="2880876226" sldId="285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8:05:14.542" v="4224" actId="478"/>
          <ac:spMkLst>
            <pc:docMk/>
            <pc:sldMk cId="2880876226" sldId="285"/>
            <ac:spMk id="8" creationId="{414DEC07-4155-1F06-BED5-165EBC05551F}"/>
          </ac:spMkLst>
        </pc:spChg>
        <pc:spChg chg="add mod">
          <ac:chgData name="Richard Chalk" userId="287f8aa4f4de1d19" providerId="LiveId" clId="{404ACD4A-D5E2-4191-B481-235526E58B99}" dt="2023-05-08T08:11:18.546" v="4885" actId="1076"/>
          <ac:spMkLst>
            <pc:docMk/>
            <pc:sldMk cId="2880876226" sldId="285"/>
            <ac:spMk id="9" creationId="{4A0C6D67-E437-E87A-C1B5-FB33F22C9DE0}"/>
          </ac:spMkLst>
        </pc:spChg>
        <pc:spChg chg="add mod">
          <ac:chgData name="Richard Chalk" userId="287f8aa4f4de1d19" providerId="LiveId" clId="{404ACD4A-D5E2-4191-B481-235526E58B99}" dt="2023-05-08T08:28:32.400" v="5277" actId="1035"/>
          <ac:spMkLst>
            <pc:docMk/>
            <pc:sldMk cId="2880876226" sldId="285"/>
            <ac:spMk id="13" creationId="{44B469C7-C6A9-BC09-09C8-91557AAD7037}"/>
          </ac:spMkLst>
        </pc:spChg>
        <pc:spChg chg="add mod">
          <ac:chgData name="Richard Chalk" userId="287f8aa4f4de1d19" providerId="LiveId" clId="{404ACD4A-D5E2-4191-B481-235526E58B99}" dt="2023-05-08T08:27:25.231" v="5233" actId="207"/>
          <ac:spMkLst>
            <pc:docMk/>
            <pc:sldMk cId="2880876226" sldId="285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08:43.752" v="4494" actId="20577"/>
          <ac:spMkLst>
            <pc:docMk/>
            <pc:sldMk cId="2880876226" sldId="285"/>
            <ac:spMk id="126" creationId="{00000000-0000-0000-0000-000000000000}"/>
          </ac:spMkLst>
        </pc:spChg>
        <pc:spChg chg="mod ord">
          <ac:chgData name="Richard Chalk" userId="287f8aa4f4de1d19" providerId="LiveId" clId="{404ACD4A-D5E2-4191-B481-235526E58B99}" dt="2023-05-08T08:27:27.899" v="5234" actId="207"/>
          <ac:spMkLst>
            <pc:docMk/>
            <pc:sldMk cId="2880876226" sldId="285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8:23:28.461" v="5134" actId="478"/>
          <ac:picMkLst>
            <pc:docMk/>
            <pc:sldMk cId="2880876226" sldId="285"/>
            <ac:picMk id="2" creationId="{C8661307-E78A-480A-8A9E-536E36F944B1}"/>
          </ac:picMkLst>
        </pc:picChg>
        <pc:picChg chg="del">
          <ac:chgData name="Richard Chalk" userId="287f8aa4f4de1d19" providerId="LiveId" clId="{404ACD4A-D5E2-4191-B481-235526E58B99}" dt="2023-05-08T08:05:13.956" v="4223" actId="478"/>
          <ac:picMkLst>
            <pc:docMk/>
            <pc:sldMk cId="2880876226" sldId="285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8:05:15.127" v="4225" actId="478"/>
          <ac:picMkLst>
            <pc:docMk/>
            <pc:sldMk cId="2880876226" sldId="285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8:05:12.005" v="4221" actId="478"/>
          <ac:picMkLst>
            <pc:docMk/>
            <pc:sldMk cId="2880876226" sldId="285"/>
            <ac:picMk id="7" creationId="{CEC64844-CE72-C0AF-4CFF-5012EAA0D6C4}"/>
          </ac:picMkLst>
        </pc:picChg>
        <pc:picChg chg="add del mod">
          <ac:chgData name="Richard Chalk" userId="287f8aa4f4de1d19" providerId="LiveId" clId="{404ACD4A-D5E2-4191-B481-235526E58B99}" dt="2023-05-08T08:11:10.783" v="4884" actId="478"/>
          <ac:picMkLst>
            <pc:docMk/>
            <pc:sldMk cId="2880876226" sldId="285"/>
            <ac:picMk id="10" creationId="{4018879E-AC18-19EE-1EC0-631AF31D49DB}"/>
          </ac:picMkLst>
        </pc:picChg>
        <pc:picChg chg="add mod">
          <ac:chgData name="Richard Chalk" userId="287f8aa4f4de1d19" providerId="LiveId" clId="{404ACD4A-D5E2-4191-B481-235526E58B99}" dt="2023-05-08T08:28:32.400" v="5277" actId="1035"/>
          <ac:picMkLst>
            <pc:docMk/>
            <pc:sldMk cId="2880876226" sldId="285"/>
            <ac:picMk id="11" creationId="{D2D6BC9C-411A-34A7-8174-34D7367366CF}"/>
          </ac:picMkLst>
        </pc:picChg>
        <pc:picChg chg="add mod">
          <ac:chgData name="Richard Chalk" userId="287f8aa4f4de1d19" providerId="LiveId" clId="{404ACD4A-D5E2-4191-B481-235526E58B99}" dt="2023-05-08T08:26:53.028" v="5188" actId="1076"/>
          <ac:picMkLst>
            <pc:docMk/>
            <pc:sldMk cId="2880876226" sldId="285"/>
            <ac:picMk id="15" creationId="{157F4925-D878-FCFB-A81F-036DEC8E0A41}"/>
          </ac:picMkLst>
        </pc:picChg>
        <pc:picChg chg="add mod">
          <ac:chgData name="Richard Chalk" userId="287f8aa4f4de1d19" providerId="LiveId" clId="{404ACD4A-D5E2-4191-B481-235526E58B99}" dt="2023-05-08T08:28:25.405" v="5261"/>
          <ac:picMkLst>
            <pc:docMk/>
            <pc:sldMk cId="2880876226" sldId="285"/>
            <ac:picMk id="16" creationId="{32112FB8-A320-C52C-EB8E-87BAB49D9016}"/>
          </ac:picMkLst>
        </pc:picChg>
        <pc:picChg chg="add mod">
          <ac:chgData name="Richard Chalk" userId="287f8aa4f4de1d19" providerId="LiveId" clId="{404ACD4A-D5E2-4191-B481-235526E58B99}" dt="2023-05-08T08:10:49.298" v="4865" actId="1076"/>
          <ac:picMkLst>
            <pc:docMk/>
            <pc:sldMk cId="2880876226" sldId="285"/>
            <ac:picMk id="15362" creationId="{4B80E4F8-EDE5-D1B8-3304-262AD624B0F4}"/>
          </ac:picMkLst>
        </pc:picChg>
        <pc:picChg chg="add mod">
          <ac:chgData name="Richard Chalk" userId="287f8aa4f4de1d19" providerId="LiveId" clId="{404ACD4A-D5E2-4191-B481-235526E58B99}" dt="2023-05-08T08:24:21.422" v="5136" actId="1076"/>
          <ac:picMkLst>
            <pc:docMk/>
            <pc:sldMk cId="2880876226" sldId="285"/>
            <ac:picMk id="15364" creationId="{F0439FB1-8EC7-B2BD-E78E-E8BFA7A19516}"/>
          </ac:picMkLst>
        </pc:picChg>
        <pc:picChg chg="add mod">
          <ac:chgData name="Richard Chalk" userId="287f8aa4f4de1d19" providerId="LiveId" clId="{404ACD4A-D5E2-4191-B481-235526E58B99}" dt="2023-05-08T08:24:38.472" v="5138" actId="1076"/>
          <ac:picMkLst>
            <pc:docMk/>
            <pc:sldMk cId="2880876226" sldId="285"/>
            <ac:picMk id="15366" creationId="{555D17FC-D1EF-40C0-4D2D-3B740A98D9DB}"/>
          </ac:picMkLst>
        </pc:picChg>
      </pc:sldChg>
      <pc:sldChg chg="addSp delSp modSp add mod ord modNotesTx">
        <pc:chgData name="Richard Chalk" userId="287f8aa4f4de1d19" providerId="LiveId" clId="{404ACD4A-D5E2-4191-B481-235526E58B99}" dt="2023-05-08T14:47:44.026" v="7427" actId="20577"/>
        <pc:sldMkLst>
          <pc:docMk/>
          <pc:sldMk cId="0" sldId="286"/>
        </pc:sldMkLst>
        <pc:spChg chg="del">
          <ac:chgData name="Richard Chalk" userId="287f8aa4f4de1d19" providerId="LiveId" clId="{404ACD4A-D5E2-4191-B481-235526E58B99}" dt="2023-05-08T08:14:12.482" v="4903" actId="478"/>
          <ac:spMkLst>
            <pc:docMk/>
            <pc:sldMk cId="0" sldId="286"/>
            <ac:spMk id="2" creationId="{FA8BEA5A-30D0-1A09-CFD8-AD419FFAF9EA}"/>
          </ac:spMkLst>
        </pc:spChg>
        <pc:spChg chg="add mod">
          <ac:chgData name="Richard Chalk" userId="287f8aa4f4de1d19" providerId="LiveId" clId="{404ACD4A-D5E2-4191-B481-235526E58B99}" dt="2023-05-08T08:14:20.794" v="4905"/>
          <ac:spMkLst>
            <pc:docMk/>
            <pc:sldMk cId="0" sldId="286"/>
            <ac:spMk id="3" creationId="{252DAE51-C83E-9F48-791E-C98508B01C9C}"/>
          </ac:spMkLst>
        </pc:spChg>
        <pc:spChg chg="add mod">
          <ac:chgData name="Richard Chalk" userId="287f8aa4f4de1d19" providerId="LiveId" clId="{404ACD4A-D5E2-4191-B481-235526E58B99}" dt="2023-05-08T08:16:23.127" v="4937" actId="1076"/>
          <ac:spMkLst>
            <pc:docMk/>
            <pc:sldMk cId="0" sldId="286"/>
            <ac:spMk id="5" creationId="{42273D16-D95B-4DC6-E3B6-69893A19D5B0}"/>
          </ac:spMkLst>
        </pc:spChg>
        <pc:spChg chg="add mod">
          <ac:chgData name="Richard Chalk" userId="287f8aa4f4de1d19" providerId="LiveId" clId="{404ACD4A-D5E2-4191-B481-235526E58B99}" dt="2023-05-08T08:28:23.430" v="5260" actId="1035"/>
          <ac:spMkLst>
            <pc:docMk/>
            <pc:sldMk cId="0" sldId="286"/>
            <ac:spMk id="6" creationId="{26740D0F-DFD4-795F-29FC-6725F5174900}"/>
          </ac:spMkLst>
        </pc:spChg>
        <pc:spChg chg="del">
          <ac:chgData name="Richard Chalk" userId="287f8aa4f4de1d19" providerId="LiveId" clId="{404ACD4A-D5E2-4191-B481-235526E58B99}" dt="2023-05-08T08:14:20.442" v="4904" actId="478"/>
          <ac:spMkLst>
            <pc:docMk/>
            <pc:sldMk cId="0" sldId="286"/>
            <ac:spMk id="509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22:40.721" v="5129" actId="207"/>
          <ac:spMkLst>
            <pc:docMk/>
            <pc:sldMk cId="0" sldId="286"/>
            <ac:spMk id="510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16:23.127" v="4937" actId="1076"/>
          <ac:picMkLst>
            <pc:docMk/>
            <pc:sldMk cId="0" sldId="286"/>
            <ac:picMk id="4" creationId="{2B2D194C-EB6B-AF17-F600-D1622A659D3E}"/>
          </ac:picMkLst>
        </pc:picChg>
        <pc:picChg chg="add mod">
          <ac:chgData name="Richard Chalk" userId="287f8aa4f4de1d19" providerId="LiveId" clId="{404ACD4A-D5E2-4191-B481-235526E58B99}" dt="2023-05-08T08:28:23.430" v="5260" actId="1035"/>
          <ac:picMkLst>
            <pc:docMk/>
            <pc:sldMk cId="0" sldId="286"/>
            <ac:picMk id="7" creationId="{76A5094F-6910-941F-D0EB-46CE9E652B10}"/>
          </ac:picMkLst>
        </pc:picChg>
        <pc:picChg chg="add mod">
          <ac:chgData name="Richard Chalk" userId="287f8aa4f4de1d19" providerId="LiveId" clId="{404ACD4A-D5E2-4191-B481-235526E58B99}" dt="2023-05-08T08:23:04.260" v="5130"/>
          <ac:picMkLst>
            <pc:docMk/>
            <pc:sldMk cId="0" sldId="286"/>
            <ac:picMk id="8" creationId="{10D82F70-717C-32C3-0985-CC66610A7157}"/>
          </ac:picMkLst>
        </pc:picChg>
        <pc:picChg chg="add mod">
          <ac:chgData name="Richard Chalk" userId="287f8aa4f4de1d19" providerId="LiveId" clId="{404ACD4A-D5E2-4191-B481-235526E58B99}" dt="2023-05-08T08:28:18.009" v="5240"/>
          <ac:picMkLst>
            <pc:docMk/>
            <pc:sldMk cId="0" sldId="286"/>
            <ac:picMk id="9" creationId="{645288E1-377E-4418-9391-F9307D92DE63}"/>
          </ac:picMkLst>
        </pc:picChg>
      </pc:sldChg>
      <pc:sldChg chg="modSp add mod">
        <pc:chgData name="Richard Chalk" userId="287f8aa4f4de1d19" providerId="LiveId" clId="{404ACD4A-D5E2-4191-B481-235526E58B99}" dt="2023-05-08T08:29:42.144" v="5321" actId="20577"/>
        <pc:sldMkLst>
          <pc:docMk/>
          <pc:sldMk cId="1944858822" sldId="287"/>
        </pc:sldMkLst>
        <pc:spChg chg="mod">
          <ac:chgData name="Richard Chalk" userId="287f8aa4f4de1d19" providerId="LiveId" clId="{404ACD4A-D5E2-4191-B481-235526E58B99}" dt="2023-05-08T08:29:42.144" v="5321" actId="20577"/>
          <ac:spMkLst>
            <pc:docMk/>
            <pc:sldMk cId="1944858822" sldId="287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08:44:00.264" v="5751" actId="113"/>
        <pc:sldMkLst>
          <pc:docMk/>
          <pc:sldMk cId="897587156" sldId="288"/>
        </pc:sldMkLst>
        <pc:spChg chg="add mod">
          <ac:chgData name="Richard Chalk" userId="287f8aa4f4de1d19" providerId="LiveId" clId="{404ACD4A-D5E2-4191-B481-235526E58B99}" dt="2023-05-08T08:32:42.917" v="5450" actId="20577"/>
          <ac:spMkLst>
            <pc:docMk/>
            <pc:sldMk cId="897587156" sldId="288"/>
            <ac:spMk id="5" creationId="{38E3D0ED-9D91-52EF-3045-04F55B2C41E6}"/>
          </ac:spMkLst>
        </pc:spChg>
        <pc:spChg chg="add mod">
          <ac:chgData name="Richard Chalk" userId="287f8aa4f4de1d19" providerId="LiveId" clId="{404ACD4A-D5E2-4191-B481-235526E58B99}" dt="2023-05-08T08:33:03.361" v="5514" actId="20577"/>
          <ac:spMkLst>
            <pc:docMk/>
            <pc:sldMk cId="897587156" sldId="288"/>
            <ac:spMk id="7" creationId="{4477D5B8-0271-B704-FB42-AA157C6D9A12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9" creationId="{4A0C6D67-E437-E87A-C1B5-FB33F22C9DE0}"/>
          </ac:spMkLst>
        </pc:spChg>
        <pc:spChg chg="add del">
          <ac:chgData name="Richard Chalk" userId="287f8aa4f4de1d19" providerId="LiveId" clId="{404ACD4A-D5E2-4191-B481-235526E58B99}" dt="2023-05-08T08:35:03.384" v="5516" actId="22"/>
          <ac:spMkLst>
            <pc:docMk/>
            <pc:sldMk cId="897587156" sldId="288"/>
            <ac:spMk id="10" creationId="{0F376D93-79E7-9B24-02D1-D77B2C7F44D7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13" creationId="{44B469C7-C6A9-BC09-09C8-91557AAD7037}"/>
          </ac:spMkLst>
        </pc:spChg>
        <pc:spChg chg="del">
          <ac:chgData name="Richard Chalk" userId="287f8aa4f4de1d19" providerId="LiveId" clId="{404ACD4A-D5E2-4191-B481-235526E58B99}" dt="2023-05-08T08:29:25.249" v="5283" actId="478"/>
          <ac:spMkLst>
            <pc:docMk/>
            <pc:sldMk cId="897587156" sldId="288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35:11.676" v="5520" actId="20577"/>
          <ac:spMkLst>
            <pc:docMk/>
            <pc:sldMk cId="897587156" sldId="28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4:00.264" v="5751" actId="113"/>
          <ac:spMkLst>
            <pc:docMk/>
            <pc:sldMk cId="897587156" sldId="28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28:34.886" v="5278"/>
          <ac:picMkLst>
            <pc:docMk/>
            <pc:sldMk cId="897587156" sldId="288"/>
            <ac:picMk id="2" creationId="{43C86121-7DEC-4C89-FB35-94C68E50876E}"/>
          </ac:picMkLst>
        </pc:picChg>
        <pc:picChg chg="add mod">
          <ac:chgData name="Richard Chalk" userId="287f8aa4f4de1d19" providerId="LiveId" clId="{404ACD4A-D5E2-4191-B481-235526E58B99}" dt="2023-05-08T08:29:20.126" v="5281" actId="1076"/>
          <ac:picMkLst>
            <pc:docMk/>
            <pc:sldMk cId="897587156" sldId="288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8:32:28.462" v="5416"/>
          <ac:picMkLst>
            <pc:docMk/>
            <pc:sldMk cId="897587156" sldId="288"/>
            <ac:picMk id="4" creationId="{837B6141-5FCF-480F-8D46-C462B4D488B6}"/>
          </ac:picMkLst>
        </pc:picChg>
        <pc:picChg chg="add mod">
          <ac:chgData name="Richard Chalk" userId="287f8aa4f4de1d19" providerId="LiveId" clId="{404ACD4A-D5E2-4191-B481-235526E58B99}" dt="2023-05-08T08:32:55.952" v="5500" actId="1036"/>
          <ac:picMkLst>
            <pc:docMk/>
            <pc:sldMk cId="897587156" sldId="288"/>
            <ac:picMk id="6" creationId="{CF36C53C-2C6D-C716-5B2E-2072C94E0AB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1" creationId="{D2D6BC9C-411A-34A7-8174-34D7367366CF}"/>
          </ac:picMkLst>
        </pc:picChg>
        <pc:picChg chg="del">
          <ac:chgData name="Richard Chalk" userId="287f8aa4f4de1d19" providerId="LiveId" clId="{404ACD4A-D5E2-4191-B481-235526E58B99}" dt="2023-05-08T08:29:24.317" v="5282" actId="478"/>
          <ac:picMkLst>
            <pc:docMk/>
            <pc:sldMk cId="897587156" sldId="288"/>
            <ac:picMk id="15" creationId="{157F4925-D878-FCFB-A81F-036DEC8E0A41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2" creationId="{4B80E4F8-EDE5-D1B8-3304-262AD624B0F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4" creationId="{F0439FB1-8EC7-B2BD-E78E-E8BFA7A19516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6" creationId="{555D17FC-D1EF-40C0-4D2D-3B740A98D9DB}"/>
          </ac:picMkLst>
        </pc:picChg>
      </pc:sldChg>
      <pc:sldChg chg="modSp add mod modNotesTx">
        <pc:chgData name="Richard Chalk" userId="287f8aa4f4de1d19" providerId="LiveId" clId="{404ACD4A-D5E2-4191-B481-235526E58B99}" dt="2023-05-08T08:50:12.887" v="6177" actId="20577"/>
        <pc:sldMkLst>
          <pc:docMk/>
          <pc:sldMk cId="1608595304" sldId="289"/>
        </pc:sldMkLst>
        <pc:spChg chg="mod">
          <ac:chgData name="Richard Chalk" userId="287f8aa4f4de1d19" providerId="LiveId" clId="{404ACD4A-D5E2-4191-B481-235526E58B99}" dt="2023-05-08T08:38:17.724" v="5593" actId="20577"/>
          <ac:spMkLst>
            <pc:docMk/>
            <pc:sldMk cId="1608595304" sldId="289"/>
            <ac:spMk id="5" creationId="{38E3D0ED-9D91-52EF-3045-04F55B2C41E6}"/>
          </ac:spMkLst>
        </pc:spChg>
        <pc:spChg chg="mod">
          <ac:chgData name="Richard Chalk" userId="287f8aa4f4de1d19" providerId="LiveId" clId="{404ACD4A-D5E2-4191-B481-235526E58B99}" dt="2023-05-08T08:44:23.764" v="5761"/>
          <ac:spMkLst>
            <pc:docMk/>
            <pc:sldMk cId="1608595304" sldId="289"/>
            <ac:spMk id="7" creationId="{4477D5B8-0271-B704-FB42-AA157C6D9A12}"/>
          </ac:spMkLst>
        </pc:spChg>
        <pc:spChg chg="mod">
          <ac:chgData name="Richard Chalk" userId="287f8aa4f4de1d19" providerId="LiveId" clId="{404ACD4A-D5E2-4191-B481-235526E58B99}" dt="2023-05-08T08:35:15.715" v="5523" actId="20577"/>
          <ac:spMkLst>
            <pc:docMk/>
            <pc:sldMk cId="1608595304" sldId="28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50:12.887" v="6177" actId="20577"/>
          <ac:spMkLst>
            <pc:docMk/>
            <pc:sldMk cId="1608595304" sldId="289"/>
            <ac:spMk id="127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9:35.022" v="7482" actId="20577"/>
        <pc:sldMkLst>
          <pc:docMk/>
          <pc:sldMk cId="1483189853" sldId="290"/>
        </pc:sldMkLst>
        <pc:spChg chg="mod">
          <ac:chgData name="Richard Chalk" userId="287f8aa4f4de1d19" providerId="LiveId" clId="{404ACD4A-D5E2-4191-B481-235526E58B99}" dt="2023-05-08T08:48:21.205" v="6117" actId="1035"/>
          <ac:spMkLst>
            <pc:docMk/>
            <pc:sldMk cId="1483189853" sldId="290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8:48:07.809" v="6095" actId="478"/>
          <ac:spMkLst>
            <pc:docMk/>
            <pc:sldMk cId="1483189853" sldId="290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8:46:47.742" v="5893" actId="20577"/>
          <ac:spMkLst>
            <pc:docMk/>
            <pc:sldMk cId="1483189853" sldId="290"/>
            <ac:spMk id="9" creationId="{8CA20D26-B083-DCDE-3E31-1D1EA64F9029}"/>
          </ac:spMkLst>
        </pc:spChg>
        <pc:spChg chg="add mod">
          <ac:chgData name="Richard Chalk" userId="287f8aa4f4de1d19" providerId="LiveId" clId="{404ACD4A-D5E2-4191-B481-235526E58B99}" dt="2023-05-08T14:49:35.022" v="7482" actId="20577"/>
          <ac:spMkLst>
            <pc:docMk/>
            <pc:sldMk cId="1483189853" sldId="290"/>
            <ac:spMk id="11" creationId="{6A1CE1D1-3B73-92B2-55A2-F2E446A93B8D}"/>
          </ac:spMkLst>
        </pc:spChg>
        <pc:spChg chg="mod">
          <ac:chgData name="Richard Chalk" userId="287f8aa4f4de1d19" providerId="LiveId" clId="{404ACD4A-D5E2-4191-B481-235526E58B99}" dt="2023-05-08T08:44:49.673" v="5780" actId="5793"/>
          <ac:spMkLst>
            <pc:docMk/>
            <pc:sldMk cId="1483189853" sldId="29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6:52.674" v="5894" actId="14100"/>
          <ac:spMkLst>
            <pc:docMk/>
            <pc:sldMk cId="1483189853" sldId="29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8:44:37.997" v="5762" actId="478"/>
          <ac:picMkLst>
            <pc:docMk/>
            <pc:sldMk cId="1483189853" sldId="290"/>
            <ac:picMk id="3" creationId="{125F7134-8E07-9696-709E-126A55B1E3FF}"/>
          </ac:picMkLst>
        </pc:picChg>
        <pc:picChg chg="mod">
          <ac:chgData name="Richard Chalk" userId="287f8aa4f4de1d19" providerId="LiveId" clId="{404ACD4A-D5E2-4191-B481-235526E58B99}" dt="2023-05-08T08:48:21.205" v="6117" actId="1035"/>
          <ac:picMkLst>
            <pc:docMk/>
            <pc:sldMk cId="1483189853" sldId="290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8:45:45.750" v="5834" actId="478"/>
          <ac:picMkLst>
            <pc:docMk/>
            <pc:sldMk cId="1483189853" sldId="290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8:44:38.489" v="5763"/>
          <ac:picMkLst>
            <pc:docMk/>
            <pc:sldMk cId="1483189853" sldId="290"/>
            <ac:picMk id="8" creationId="{976E7A5A-3D80-09CA-C401-D6BFB4806EF1}"/>
          </ac:picMkLst>
        </pc:picChg>
        <pc:picChg chg="add mod">
          <ac:chgData name="Richard Chalk" userId="287f8aa4f4de1d19" providerId="LiveId" clId="{404ACD4A-D5E2-4191-B481-235526E58B99}" dt="2023-05-08T08:48:36.570" v="6165" actId="1037"/>
          <ac:picMkLst>
            <pc:docMk/>
            <pc:sldMk cId="1483189853" sldId="290"/>
            <ac:picMk id="10" creationId="{CE448479-1EA7-8432-C6C8-48A10365D4BD}"/>
          </ac:picMkLst>
        </pc:picChg>
      </pc:sldChg>
      <pc:sldChg chg="modSp add mod">
        <pc:chgData name="Richard Chalk" userId="287f8aa4f4de1d19" providerId="LiveId" clId="{404ACD4A-D5E2-4191-B481-235526E58B99}" dt="2023-05-08T08:49:28.813" v="6175" actId="20577"/>
        <pc:sldMkLst>
          <pc:docMk/>
          <pc:sldMk cId="3979350157" sldId="291"/>
        </pc:sldMkLst>
        <pc:spChg chg="mod">
          <ac:chgData name="Richard Chalk" userId="287f8aa4f4de1d19" providerId="LiveId" clId="{404ACD4A-D5E2-4191-B481-235526E58B99}" dt="2023-05-08T08:49:28.813" v="6175" actId="20577"/>
          <ac:spMkLst>
            <pc:docMk/>
            <pc:sldMk cId="3979350157" sldId="291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50:21.263" v="7538" actId="20577"/>
        <pc:sldMkLst>
          <pc:docMk/>
          <pc:sldMk cId="1363437650" sldId="292"/>
        </pc:sldMkLst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9:45:56.563" v="6408" actId="20577"/>
          <ac:spMkLst>
            <pc:docMk/>
            <pc:sldMk cId="1363437650" sldId="292"/>
            <ac:spMk id="8" creationId="{983B9055-71D5-8FBF-AAA7-48438816D5D4}"/>
          </ac:spMkLst>
        </pc:spChg>
        <pc:spChg chg="mod">
          <ac:chgData name="Richard Chalk" userId="287f8aa4f4de1d19" providerId="LiveId" clId="{404ACD4A-D5E2-4191-B481-235526E58B99}" dt="2023-05-08T09:39:53.405" v="6257" actId="20577"/>
          <ac:spMkLst>
            <pc:docMk/>
            <pc:sldMk cId="1363437650" sldId="29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44:53.467" v="6371" actId="6549"/>
          <ac:spMkLst>
            <pc:docMk/>
            <pc:sldMk cId="1363437650" sldId="29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1:35.404" v="6283" actId="478"/>
          <ac:picMkLst>
            <pc:docMk/>
            <pc:sldMk cId="1363437650" sldId="292"/>
            <ac:picMk id="3" creationId="{125F7134-8E07-9696-709E-126A55B1E3FF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9:50:51.488" v="6602"/>
          <ac:picMkLst>
            <pc:docMk/>
            <pc:sldMk cId="1363437650" sldId="292"/>
            <ac:picMk id="9" creationId="{2D275FE6-218B-0EF1-431D-A4D555A8516F}"/>
          </ac:picMkLst>
        </pc:picChg>
        <pc:picChg chg="add mod">
          <ac:chgData name="Richard Chalk" userId="287f8aa4f4de1d19" providerId="LiveId" clId="{404ACD4A-D5E2-4191-B481-235526E58B99}" dt="2023-05-08T09:42:30.246" v="6299" actId="1076"/>
          <ac:picMkLst>
            <pc:docMk/>
            <pc:sldMk cId="1363437650" sldId="292"/>
            <ac:picMk id="17410" creationId="{5A4A729C-66E4-C61D-8416-E63C163F31D7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9:55:01.331" v="6850" actId="6549"/>
        <pc:sldMkLst>
          <pc:docMk/>
          <pc:sldMk cId="3619287749" sldId="293"/>
        </pc:sldMkLst>
        <pc:spChg chg="mod">
          <ac:chgData name="Richard Chalk" userId="287f8aa4f4de1d19" providerId="LiveId" clId="{404ACD4A-D5E2-4191-B481-235526E58B99}" dt="2023-05-08T09:48:04.379" v="6479" actId="20577"/>
          <ac:spMkLst>
            <pc:docMk/>
            <pc:sldMk cId="3619287749" sldId="293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55:01.331" v="6850" actId="6549"/>
          <ac:spMkLst>
            <pc:docMk/>
            <pc:sldMk cId="3619287749" sldId="293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8:34.226" v="6490" actId="478"/>
          <ac:picMkLst>
            <pc:docMk/>
            <pc:sldMk cId="3619287749" sldId="293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8:35.433" v="6491" actId="478"/>
          <ac:picMkLst>
            <pc:docMk/>
            <pc:sldMk cId="3619287749" sldId="293"/>
            <ac:picMk id="6" creationId="{CF36C53C-2C6D-C716-5B2E-2072C94E0AB4}"/>
          </ac:picMkLst>
        </pc:picChg>
        <pc:picChg chg="add del mod">
          <ac:chgData name="Richard Chalk" userId="287f8aa4f4de1d19" providerId="LiveId" clId="{404ACD4A-D5E2-4191-B481-235526E58B99}" dt="2023-05-08T09:49:00.369" v="6495" actId="478"/>
          <ac:picMkLst>
            <pc:docMk/>
            <pc:sldMk cId="3619287749" sldId="293"/>
            <ac:picMk id="8" creationId="{63627305-7E31-8703-2F95-75C43A7C9FFE}"/>
          </ac:picMkLst>
        </pc:picChg>
        <pc:picChg chg="add mod">
          <ac:chgData name="Richard Chalk" userId="287f8aa4f4de1d19" providerId="LiveId" clId="{404ACD4A-D5E2-4191-B481-235526E58B99}" dt="2023-05-08T09:49:07.711" v="6509" actId="1037"/>
          <ac:picMkLst>
            <pc:docMk/>
            <pc:sldMk cId="3619287749" sldId="293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51:08.307" v="7546" actId="20577"/>
        <pc:sldMkLst>
          <pc:docMk/>
          <pc:sldMk cId="3057935187" sldId="294"/>
        </pc:sldMkLst>
        <pc:spChg chg="mod">
          <ac:chgData name="Richard Chalk" userId="287f8aa4f4de1d19" providerId="LiveId" clId="{404ACD4A-D5E2-4191-B481-235526E58B99}" dt="2023-05-08T09:51:17.348" v="6624" actId="20577"/>
          <ac:spMkLst>
            <pc:docMk/>
            <pc:sldMk cId="3057935187" sldId="294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1:08.307" v="7546" actId="20577"/>
          <ac:spMkLst>
            <pc:docMk/>
            <pc:sldMk cId="3057935187" sldId="294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51:02.897" v="6604" actId="478"/>
          <ac:picMkLst>
            <pc:docMk/>
            <pc:sldMk cId="3057935187" sldId="294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9:51:07.465" v="6605"/>
          <ac:picMkLst>
            <pc:docMk/>
            <pc:sldMk cId="3057935187" sldId="294"/>
            <ac:picMk id="4" creationId="{1DF112CC-7DA6-51DC-84CF-5C3A75A17B85}"/>
          </ac:picMkLst>
        </pc:picChg>
        <pc:picChg chg="add mod">
          <ac:chgData name="Richard Chalk" userId="287f8aa4f4de1d19" providerId="LiveId" clId="{404ACD4A-D5E2-4191-B481-235526E58B99}" dt="2023-05-08T09:51:51.769" v="6630" actId="1076"/>
          <ac:picMkLst>
            <pc:docMk/>
            <pc:sldMk cId="3057935187" sldId="294"/>
            <ac:picMk id="8" creationId="{C92C8598-7AA0-C350-4971-2FA305D5528F}"/>
          </ac:picMkLst>
        </pc:picChg>
        <pc:picChg chg="del">
          <ac:chgData name="Richard Chalk" userId="287f8aa4f4de1d19" providerId="LiveId" clId="{404ACD4A-D5E2-4191-B481-235526E58B99}" dt="2023-05-08T09:51:43.850" v="6627" actId="478"/>
          <ac:picMkLst>
            <pc:docMk/>
            <pc:sldMk cId="3057935187" sldId="294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1:39:12.152" v="6999" actId="113"/>
        <pc:sldMkLst>
          <pc:docMk/>
          <pc:sldMk cId="1028571296" sldId="295"/>
        </pc:sldMkLst>
        <pc:spChg chg="del">
          <ac:chgData name="Richard Chalk" userId="287f8aa4f4de1d19" providerId="LiveId" clId="{404ACD4A-D5E2-4191-B481-235526E58B99}" dt="2023-05-08T11:30:31.096" v="6889" actId="478"/>
          <ac:spMkLst>
            <pc:docMk/>
            <pc:sldMk cId="1028571296" sldId="295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11:31:36.979" v="6925" actId="478"/>
          <ac:spMkLst>
            <pc:docMk/>
            <pc:sldMk cId="1028571296" sldId="295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11:37:00.017" v="6990" actId="1076"/>
          <ac:spMkLst>
            <pc:docMk/>
            <pc:sldMk cId="1028571296" sldId="295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1:29:43.732" v="6885" actId="20577"/>
          <ac:spMkLst>
            <pc:docMk/>
            <pc:sldMk cId="1028571296" sldId="29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1:39:12.152" v="6999" actId="113"/>
          <ac:spMkLst>
            <pc:docMk/>
            <pc:sldMk cId="1028571296" sldId="295"/>
            <ac:spMk id="127" creationId="{00000000-0000-0000-0000-000000000000}"/>
          </ac:spMkLst>
        </pc:spChg>
        <pc:graphicFrameChg chg="add del mod modGraphic">
          <ac:chgData name="Richard Chalk" userId="287f8aa4f4de1d19" providerId="LiveId" clId="{404ACD4A-D5E2-4191-B481-235526E58B99}" dt="2023-05-08T11:30:06.619" v="6888" actId="478"/>
          <ac:graphicFrameMkLst>
            <pc:docMk/>
            <pc:sldMk cId="1028571296" sldId="295"/>
            <ac:graphicFrameMk id="3" creationId="{D0FB3D33-974A-F9E3-BF9B-CA2ACC1E9730}"/>
          </ac:graphicFrameMkLst>
        </pc:graphicFrameChg>
        <pc:picChg chg="del">
          <ac:chgData name="Richard Chalk" userId="287f8aa4f4de1d19" providerId="LiveId" clId="{404ACD4A-D5E2-4191-B481-235526E58B99}" dt="2023-05-08T11:29:46.446" v="6886" actId="478"/>
          <ac:picMkLst>
            <pc:docMk/>
            <pc:sldMk cId="1028571296" sldId="295"/>
            <ac:picMk id="4" creationId="{1DF112CC-7DA6-51DC-84CF-5C3A75A17B85}"/>
          </ac:picMkLst>
        </pc:picChg>
        <pc:picChg chg="del">
          <ac:chgData name="Richard Chalk" userId="287f8aa4f4de1d19" providerId="LiveId" clId="{404ACD4A-D5E2-4191-B481-235526E58B99}" dt="2023-05-08T09:57:49.611" v="6861" actId="478"/>
          <ac:picMkLst>
            <pc:docMk/>
            <pc:sldMk cId="1028571296" sldId="295"/>
            <ac:picMk id="8" creationId="{C92C8598-7AA0-C350-4971-2FA305D5528F}"/>
          </ac:picMkLst>
        </pc:picChg>
        <pc:picChg chg="add mod">
          <ac:chgData name="Richard Chalk" userId="287f8aa4f4de1d19" providerId="LiveId" clId="{404ACD4A-D5E2-4191-B481-235526E58B99}" dt="2023-05-08T11:37:18.310" v="6993" actId="167"/>
          <ac:picMkLst>
            <pc:docMk/>
            <pc:sldMk cId="1028571296" sldId="295"/>
            <ac:picMk id="10" creationId="{52BBE65E-7041-77B6-0C42-A7F15E46A5A4}"/>
          </ac:picMkLst>
        </pc:picChg>
      </pc:sldChg>
      <pc:sldChg chg="addSp modSp add mod">
        <pc:chgData name="Richard Chalk" userId="287f8aa4f4de1d19" providerId="LiveId" clId="{404ACD4A-D5E2-4191-B481-235526E58B99}" dt="2023-05-08T14:52:31.790" v="7550" actId="6549"/>
        <pc:sldMkLst>
          <pc:docMk/>
          <pc:sldMk cId="813653697" sldId="296"/>
        </pc:sldMkLst>
        <pc:spChg chg="add mod">
          <ac:chgData name="Richard Chalk" userId="287f8aa4f4de1d19" providerId="LiveId" clId="{404ACD4A-D5E2-4191-B481-235526E58B99}" dt="2023-05-08T11:37:22.084" v="6994"/>
          <ac:spMkLst>
            <pc:docMk/>
            <pc:sldMk cId="813653697" sldId="296"/>
            <ac:spMk id="4" creationId="{F3FF1DED-8200-5F77-7C48-B8DE53F8AE58}"/>
          </ac:spMkLst>
        </pc:spChg>
        <pc:spChg chg="mod">
          <ac:chgData name="Richard Chalk" userId="287f8aa4f4de1d19" providerId="LiveId" clId="{404ACD4A-D5E2-4191-B481-235526E58B99}" dt="2023-05-08T11:33:14.810" v="6951" actId="5793"/>
          <ac:spMkLst>
            <pc:docMk/>
            <pc:sldMk cId="813653697" sldId="29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31.790" v="7550" actId="6549"/>
          <ac:spMkLst>
            <pc:docMk/>
            <pc:sldMk cId="813653697" sldId="296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37:22.084" v="6994"/>
          <ac:picMkLst>
            <pc:docMk/>
            <pc:sldMk cId="813653697" sldId="296"/>
            <ac:picMk id="3" creationId="{128B4801-90B9-386F-C048-5D7E630C9CC4}"/>
          </ac:picMkLst>
        </pc:picChg>
      </pc:sldChg>
      <pc:sldChg chg="modSp add mod">
        <pc:chgData name="Richard Chalk" userId="287f8aa4f4de1d19" providerId="LiveId" clId="{404ACD4A-D5E2-4191-B481-235526E58B99}" dt="2023-05-08T15:15:27.906" v="7561" actId="20577"/>
        <pc:sldMkLst>
          <pc:docMk/>
          <pc:sldMk cId="3365389252" sldId="297"/>
        </pc:sldMkLst>
        <pc:spChg chg="mod">
          <ac:chgData name="Richard Chalk" userId="287f8aa4f4de1d19" providerId="LiveId" clId="{404ACD4A-D5E2-4191-B481-235526E58B99}" dt="2023-05-08T15:15:27.906" v="7561" actId="20577"/>
          <ac:spMkLst>
            <pc:docMk/>
            <pc:sldMk cId="3365389252" sldId="297"/>
            <ac:spMk id="118" creationId="{00000000-0000-0000-0000-000000000000}"/>
          </ac:spMkLst>
        </pc:spChg>
      </pc:sldChg>
      <pc:sldChg chg="addSp modSp add mod">
        <pc:chgData name="Richard Chalk" userId="287f8aa4f4de1d19" providerId="LiveId" clId="{404ACD4A-D5E2-4191-B481-235526E58B99}" dt="2023-05-08T15:15:34.502" v="7573" actId="20577"/>
        <pc:sldMkLst>
          <pc:docMk/>
          <pc:sldMk cId="1928615260" sldId="298"/>
        </pc:sldMkLst>
        <pc:spChg chg="add mod">
          <ac:chgData name="Richard Chalk" userId="287f8aa4f4de1d19" providerId="LiveId" clId="{404ACD4A-D5E2-4191-B481-235526E58B99}" dt="2023-05-08T11:49:08.865" v="7184" actId="14100"/>
          <ac:spMkLst>
            <pc:docMk/>
            <pc:sldMk cId="1928615260" sldId="298"/>
            <ac:spMk id="4" creationId="{DF70D83C-F9B3-572A-E005-46D94D645517}"/>
          </ac:spMkLst>
        </pc:spChg>
        <pc:spChg chg="mod">
          <ac:chgData name="Richard Chalk" userId="287f8aa4f4de1d19" providerId="LiveId" clId="{404ACD4A-D5E2-4191-B481-235526E58B99}" dt="2023-05-08T11:43:04.952" v="7004" actId="14100"/>
          <ac:spMkLst>
            <pc:docMk/>
            <pc:sldMk cId="1928615260" sldId="298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5:15:34.502" v="7573" actId="20577"/>
          <ac:spMkLst>
            <pc:docMk/>
            <pc:sldMk cId="1928615260" sldId="29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48.491" v="7551" actId="113"/>
          <ac:spMkLst>
            <pc:docMk/>
            <pc:sldMk cId="1928615260" sldId="29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45:26.827" v="7068" actId="1035"/>
          <ac:picMkLst>
            <pc:docMk/>
            <pc:sldMk cId="1928615260" sldId="298"/>
            <ac:picMk id="3" creationId="{7D2D9FE5-FF26-1D71-1635-54A73637416C}"/>
          </ac:picMkLst>
        </pc:picChg>
      </pc:sldChg>
      <pc:sldChg chg="addSp modSp add modNotes">
        <pc:chgData name="Richard Chalk" userId="287f8aa4f4de1d19" providerId="LiveId" clId="{404ACD4A-D5E2-4191-B481-235526E58B99}" dt="2023-05-08T15:21:50.871" v="7615"/>
        <pc:sldMkLst>
          <pc:docMk/>
          <pc:sldMk cId="0" sldId="299"/>
        </pc:sldMkLst>
        <pc:spChg chg="add mod">
          <ac:chgData name="Richard Chalk" userId="287f8aa4f4de1d19" providerId="LiveId" clId="{404ACD4A-D5E2-4191-B481-235526E58B99}" dt="2023-05-08T15:21:50.871" v="7615"/>
          <ac:spMkLst>
            <pc:docMk/>
            <pc:sldMk cId="0" sldId="299"/>
            <ac:spMk id="3" creationId="{C94366A8-7AB2-EE66-341E-A1BD0A71168D}"/>
          </ac:spMkLst>
        </pc:spChg>
        <pc:picChg chg="add mod">
          <ac:chgData name="Richard Chalk" userId="287f8aa4f4de1d19" providerId="LiveId" clId="{404ACD4A-D5E2-4191-B481-235526E58B99}" dt="2023-05-08T15:21:50.871" v="7615"/>
          <ac:picMkLst>
            <pc:docMk/>
            <pc:sldMk cId="0" sldId="299"/>
            <ac:picMk id="2" creationId="{8C6E6EBD-F315-E39C-D9AB-5F0DBF704255}"/>
          </ac:picMkLst>
        </pc:picChg>
      </pc:sldChg>
      <pc:sldChg chg="modSp add del mod">
        <pc:chgData name="Richard Chalk" userId="287f8aa4f4de1d19" providerId="LiveId" clId="{404ACD4A-D5E2-4191-B481-235526E58B99}" dt="2023-05-08T15:15:07.290" v="7558" actId="47"/>
        <pc:sldMkLst>
          <pc:docMk/>
          <pc:sldMk cId="375525908" sldId="299"/>
        </pc:sldMkLst>
        <pc:spChg chg="mod">
          <ac:chgData name="Richard Chalk" userId="287f8aa4f4de1d19" providerId="LiveId" clId="{404ACD4A-D5E2-4191-B481-235526E58B99}" dt="2023-05-08T14:55:37.223" v="7555" actId="20577"/>
          <ac:spMkLst>
            <pc:docMk/>
            <pc:sldMk cId="375525908" sldId="299"/>
            <ac:spMk id="126" creationId="{00000000-0000-0000-0000-000000000000}"/>
          </ac:spMkLst>
        </pc:spChg>
      </pc:sldChg>
      <pc:sldChg chg="addSp modSp add mod ord modNotes">
        <pc:chgData name="Richard Chalk" userId="287f8aa4f4de1d19" providerId="LiveId" clId="{404ACD4A-D5E2-4191-B481-235526E58B99}" dt="2023-05-08T15:22:01.667" v="7622" actId="20577"/>
        <pc:sldMkLst>
          <pc:docMk/>
          <pc:sldMk cId="0" sldId="300"/>
        </pc:sldMkLst>
        <pc:spChg chg="add mod">
          <ac:chgData name="Richard Chalk" userId="287f8aa4f4de1d19" providerId="LiveId" clId="{404ACD4A-D5E2-4191-B481-235526E58B99}" dt="2023-05-08T15:22:01.667" v="7622" actId="20577"/>
          <ac:spMkLst>
            <pc:docMk/>
            <pc:sldMk cId="0" sldId="300"/>
            <ac:spMk id="2" creationId="{B4819245-4329-76A9-2AA2-39F62299A7AA}"/>
          </ac:spMkLst>
        </pc:spChg>
      </pc:sldChg>
      <pc:sldChg chg="add ord modNotes">
        <pc:chgData name="Richard Chalk" userId="287f8aa4f4de1d19" providerId="LiveId" clId="{404ACD4A-D5E2-4191-B481-235526E58B99}" dt="2023-05-08T15:21:14.463" v="7591"/>
        <pc:sldMkLst>
          <pc:docMk/>
          <pc:sldMk cId="0" sldId="301"/>
        </pc:sldMkLst>
      </pc:sldChg>
      <pc:sldChg chg="addSp delSp modSp add modNotes">
        <pc:chgData name="Richard Chalk" userId="287f8aa4f4de1d19" providerId="LiveId" clId="{404ACD4A-D5E2-4191-B481-235526E58B99}" dt="2023-05-08T15:23:08.726" v="7625" actId="478"/>
        <pc:sldMkLst>
          <pc:docMk/>
          <pc:sldMk cId="0" sldId="302"/>
        </pc:sldMkLst>
        <pc:spChg chg="add del mod">
          <ac:chgData name="Richard Chalk" userId="287f8aa4f4de1d19" providerId="LiveId" clId="{404ACD4A-D5E2-4191-B481-235526E58B99}" dt="2023-05-08T15:23:08.726" v="7625" actId="478"/>
          <ac:spMkLst>
            <pc:docMk/>
            <pc:sldMk cId="0" sldId="302"/>
            <ac:spMk id="3" creationId="{5A30C94A-1158-C617-35E0-EAFD9DF40DA2}"/>
          </ac:spMkLst>
        </pc:spChg>
        <pc:picChg chg="add del mod">
          <ac:chgData name="Richard Chalk" userId="287f8aa4f4de1d19" providerId="LiveId" clId="{404ACD4A-D5E2-4191-B481-235526E58B99}" dt="2023-05-08T15:23:08.726" v="7625" actId="478"/>
          <ac:picMkLst>
            <pc:docMk/>
            <pc:sldMk cId="0" sldId="302"/>
            <ac:picMk id="2" creationId="{C06C7205-4E60-71BA-9919-42FB592564D5}"/>
          </ac:picMkLst>
        </pc:picChg>
      </pc:sldChg>
      <pc:sldChg chg="add">
        <pc:chgData name="Richard Chalk" userId="287f8aa4f4de1d19" providerId="LiveId" clId="{404ACD4A-D5E2-4191-B481-235526E58B99}" dt="2023-05-08T15:22:55.026" v="7624"/>
        <pc:sldMkLst>
          <pc:docMk/>
          <pc:sldMk cId="3949611291" sldId="303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4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5"/>
        </pc:sldMkLst>
      </pc:sldChg>
      <pc:sldChg chg="add ord modNotes">
        <pc:chgData name="Richard Chalk" userId="287f8aa4f4de1d19" providerId="LiveId" clId="{404ACD4A-D5E2-4191-B481-235526E58B99}" dt="2023-05-08T15:23:27.650" v="7627"/>
        <pc:sldMkLst>
          <pc:docMk/>
          <pc:sldMk cId="0" sldId="306"/>
        </pc:sldMkLst>
      </pc:sldChg>
      <pc:sldChg chg="addSp delSp modSp add mod modNotes">
        <pc:chgData name="Richard Chalk" userId="287f8aa4f4de1d19" providerId="LiveId" clId="{404ACD4A-D5E2-4191-B481-235526E58B99}" dt="2023-05-08T15:19:33.184" v="7588" actId="21"/>
        <pc:sldMkLst>
          <pc:docMk/>
          <pc:sldMk cId="0" sldId="307"/>
        </pc:sldMkLst>
        <pc:spChg chg="add del mod">
          <ac:chgData name="Richard Chalk" userId="287f8aa4f4de1d19" providerId="LiveId" clId="{404ACD4A-D5E2-4191-B481-235526E58B99}" dt="2023-05-08T15:19:33.184" v="7588" actId="21"/>
          <ac:spMkLst>
            <pc:docMk/>
            <pc:sldMk cId="0" sldId="307"/>
            <ac:spMk id="3" creationId="{F1018BE9-C9A5-0252-EE60-6E9A4F0F3954}"/>
          </ac:spMkLst>
        </pc:spChg>
        <pc:picChg chg="add del mod">
          <ac:chgData name="Richard Chalk" userId="287f8aa4f4de1d19" providerId="LiveId" clId="{404ACD4A-D5E2-4191-B481-235526E58B99}" dt="2023-05-08T15:19:33.184" v="7588" actId="21"/>
          <ac:picMkLst>
            <pc:docMk/>
            <pc:sldMk cId="0" sldId="307"/>
            <ac:picMk id="2" creationId="{3A861199-1F0A-EE51-5490-CB077F008991}"/>
          </ac:picMkLst>
        </pc:picChg>
      </pc:sldChg>
      <pc:sldChg chg="modSp add mod">
        <pc:chgData name="Richard Chalk" userId="287f8aa4f4de1d19" providerId="LiveId" clId="{404ACD4A-D5E2-4191-B481-235526E58B99}" dt="2023-05-08T15:15:09.996" v="7560" actId="27636"/>
        <pc:sldMkLst>
          <pc:docMk/>
          <pc:sldMk cId="0" sldId="308"/>
        </pc:sldMkLst>
        <pc:spChg chg="mod">
          <ac:chgData name="Richard Chalk" userId="287f8aa4f4de1d19" providerId="LiveId" clId="{404ACD4A-D5E2-4191-B481-235526E58B99}" dt="2023-05-08T15:15:09.996" v="7560" actId="27636"/>
          <ac:spMkLst>
            <pc:docMk/>
            <pc:sldMk cId="0" sldId="308"/>
            <ac:spMk id="727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1:40.765" v="7614" actId="20577"/>
        <pc:sldMkLst>
          <pc:docMk/>
          <pc:sldMk cId="3213385662" sldId="309"/>
        </pc:sldMkLst>
        <pc:spChg chg="mod">
          <ac:chgData name="Richard Chalk" userId="287f8aa4f4de1d19" providerId="LiveId" clId="{404ACD4A-D5E2-4191-B481-235526E58B99}" dt="2023-05-08T15:21:40.765" v="7614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3:37.380" v="7633" actId="20577"/>
        <pc:sldMkLst>
          <pc:docMk/>
          <pc:sldMk cId="2116107592" sldId="310"/>
        </pc:sldMkLst>
        <pc:spChg chg="mod">
          <ac:chgData name="Richard Chalk" userId="287f8aa4f4de1d19" providerId="LiveId" clId="{404ACD4A-D5E2-4191-B481-235526E58B99}" dt="2023-05-08T15:23:37.380" v="7633" actId="20577"/>
          <ac:spMkLst>
            <pc:docMk/>
            <pc:sldMk cId="2116107592" sldId="310"/>
            <ac:spMk id="118" creationId="{00000000-0000-0000-0000-000000000000}"/>
          </ac:spMkLst>
        </pc:spChg>
      </pc:sldChg>
    </pc:docChg>
  </pc:docChgLst>
  <pc:docChgLst>
    <pc:chgData name="Richard Chalk" userId="287f8aa4f4de1d19" providerId="LiveId" clId="{7FC26B21-892F-4AA9-998A-FC0DD10DA560}"/>
    <pc:docChg chg="undo custSel addSld delSld modSld sldOrd">
      <pc:chgData name="Richard Chalk" userId="287f8aa4f4de1d19" providerId="LiveId" clId="{7FC26B21-892F-4AA9-998A-FC0DD10DA560}" dt="2023-08-01T16:59:51.276" v="3719" actId="6549"/>
      <pc:docMkLst>
        <pc:docMk/>
      </pc:docMkLst>
      <pc:sldChg chg="modSp mod">
        <pc:chgData name="Richard Chalk" userId="287f8aa4f4de1d19" providerId="LiveId" clId="{7FC26B21-892F-4AA9-998A-FC0DD10DA560}" dt="2023-08-01T04:43:50.401" v="11" actId="20577"/>
        <pc:sldMkLst>
          <pc:docMk/>
          <pc:sldMk cId="3213385662" sldId="309"/>
        </pc:sldMkLst>
        <pc:spChg chg="mod">
          <ac:chgData name="Richard Chalk" userId="287f8aa4f4de1d19" providerId="LiveId" clId="{7FC26B21-892F-4AA9-998A-FC0DD10DA560}" dt="2023-08-01T04:43:50.401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mod">
        <pc:chgData name="Richard Chalk" userId="287f8aa4f4de1d19" providerId="LiveId" clId="{7FC26B21-892F-4AA9-998A-FC0DD10DA560}" dt="2023-08-01T16:59:51.276" v="3719" actId="6549"/>
        <pc:sldMkLst>
          <pc:docMk/>
          <pc:sldMk cId="2331944968" sldId="530"/>
        </pc:sldMkLst>
        <pc:spChg chg="mod">
          <ac:chgData name="Richard Chalk" userId="287f8aa4f4de1d19" providerId="LiveId" clId="{7FC26B21-892F-4AA9-998A-FC0DD10DA560}" dt="2023-08-01T04:47:30.159" v="23" actId="1036"/>
          <ac:spMkLst>
            <pc:docMk/>
            <pc:sldMk cId="2331944968" sldId="530"/>
            <ac:spMk id="8" creationId="{9977F281-A947-A97F-F970-14C3D7FFAE2B}"/>
          </ac:spMkLst>
        </pc:spChg>
        <pc:spChg chg="mod">
          <ac:chgData name="Richard Chalk" userId="287f8aa4f4de1d19" providerId="LiveId" clId="{7FC26B21-892F-4AA9-998A-FC0DD10DA560}" dt="2023-08-01T06:35:04.027" v="3015" actId="14100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7FC26B21-892F-4AA9-998A-FC0DD10DA560}" dt="2023-08-01T16:59:51.276" v="3719" actId="6549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7FC26B21-892F-4AA9-998A-FC0DD10DA560}" dt="2023-08-01T06:35:08.615" v="3026" actId="1036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7FC26B21-892F-4AA9-998A-FC0DD10DA560}" dt="2023-08-01T06:34:55.639" v="3013" actId="1036"/>
          <ac:picMkLst>
            <pc:docMk/>
            <pc:sldMk cId="2331944968" sldId="530"/>
            <ac:picMk id="3" creationId="{00F42DEA-93D1-0D04-0FB8-52092F46A3C0}"/>
          </ac:picMkLst>
        </pc:picChg>
      </pc:sldChg>
      <pc:sldChg chg="modSp mod">
        <pc:chgData name="Richard Chalk" userId="287f8aa4f4de1d19" providerId="LiveId" clId="{7FC26B21-892F-4AA9-998A-FC0DD10DA560}" dt="2023-08-01T04:52:49.623" v="653" actId="20577"/>
        <pc:sldMkLst>
          <pc:docMk/>
          <pc:sldMk cId="387256291" sldId="531"/>
        </pc:sldMkLst>
        <pc:spChg chg="mod">
          <ac:chgData name="Richard Chalk" userId="287f8aa4f4de1d19" providerId="LiveId" clId="{7FC26B21-892F-4AA9-998A-FC0DD10DA560}" dt="2023-08-01T04:52:49.623" v="653" actId="20577"/>
          <ac:spMkLst>
            <pc:docMk/>
            <pc:sldMk cId="387256291" sldId="531"/>
            <ac:spMk id="118" creationId="{00000000-0000-0000-0000-000000000000}"/>
          </ac:spMkLst>
        </pc:spChg>
      </pc:sldChg>
      <pc:sldChg chg="modSp mod">
        <pc:chgData name="Richard Chalk" userId="287f8aa4f4de1d19" providerId="LiveId" clId="{7FC26B21-892F-4AA9-998A-FC0DD10DA560}" dt="2023-08-01T06:34:38.318" v="2974" actId="20577"/>
        <pc:sldMkLst>
          <pc:docMk/>
          <pc:sldMk cId="1930755218" sldId="532"/>
        </pc:sldMkLst>
        <pc:spChg chg="mod">
          <ac:chgData name="Richard Chalk" userId="287f8aa4f4de1d19" providerId="LiveId" clId="{7FC26B21-892F-4AA9-998A-FC0DD10DA560}" dt="2023-08-01T06:34:38.318" v="2974" actId="20577"/>
          <ac:spMkLst>
            <pc:docMk/>
            <pc:sldMk cId="1930755218" sldId="532"/>
            <ac:spMk id="2" creationId="{2CED0939-2445-F1A3-21AE-0A535344DD5D}"/>
          </ac:spMkLst>
        </pc:spChg>
      </pc:sldChg>
      <pc:sldChg chg="del">
        <pc:chgData name="Richard Chalk" userId="287f8aa4f4de1d19" providerId="LiveId" clId="{7FC26B21-892F-4AA9-998A-FC0DD10DA560}" dt="2023-08-01T04:53:56.620" v="670" actId="47"/>
        <pc:sldMkLst>
          <pc:docMk/>
          <pc:sldMk cId="3682337083" sldId="560"/>
        </pc:sldMkLst>
      </pc:sldChg>
      <pc:sldChg chg="addSp delSp modSp mod ord">
        <pc:chgData name="Richard Chalk" userId="287f8aa4f4de1d19" providerId="LiveId" clId="{7FC26B21-892F-4AA9-998A-FC0DD10DA560}" dt="2023-08-01T06:36:54.336" v="3046" actId="207"/>
        <pc:sldMkLst>
          <pc:docMk/>
          <pc:sldMk cId="3020271443" sldId="561"/>
        </pc:sldMkLst>
        <pc:spChg chg="mod">
          <ac:chgData name="Richard Chalk" userId="287f8aa4f4de1d19" providerId="LiveId" clId="{7FC26B21-892F-4AA9-998A-FC0DD10DA560}" dt="2023-08-01T06:36:54.336" v="3046" actId="207"/>
          <ac:spMkLst>
            <pc:docMk/>
            <pc:sldMk cId="3020271443" sldId="561"/>
            <ac:spMk id="2" creationId="{2CED0939-2445-F1A3-21AE-0A535344DD5D}"/>
          </ac:spMkLst>
        </pc:spChg>
        <pc:spChg chg="mod">
          <ac:chgData name="Richard Chalk" userId="287f8aa4f4de1d19" providerId="LiveId" clId="{7FC26B21-892F-4AA9-998A-FC0DD10DA560}" dt="2023-08-01T06:09:21.831" v="1919" actId="6549"/>
          <ac:spMkLst>
            <pc:docMk/>
            <pc:sldMk cId="3020271443" sldId="561"/>
            <ac:spMk id="7" creationId="{EBD62573-4B50-EAD6-8C7E-C3AE6A9F45B4}"/>
          </ac:spMkLst>
        </pc:spChg>
        <pc:spChg chg="add mod">
          <ac:chgData name="Richard Chalk" userId="287f8aa4f4de1d19" providerId="LiveId" clId="{7FC26B21-892F-4AA9-998A-FC0DD10DA560}" dt="2023-08-01T06:22:07.287" v="2500" actId="113"/>
          <ac:spMkLst>
            <pc:docMk/>
            <pc:sldMk cId="3020271443" sldId="561"/>
            <ac:spMk id="9" creationId="{0846D98D-4EAD-CA18-EE9A-8A0DAF9CB59D}"/>
          </ac:spMkLst>
        </pc:spChg>
        <pc:spChg chg="add mod">
          <ac:chgData name="Richard Chalk" userId="287f8aa4f4de1d19" providerId="LiveId" clId="{7FC26B21-892F-4AA9-998A-FC0DD10DA560}" dt="2023-08-01T06:21:12.898" v="2471"/>
          <ac:spMkLst>
            <pc:docMk/>
            <pc:sldMk cId="3020271443" sldId="561"/>
            <ac:spMk id="11" creationId="{F9EDBF73-8E38-C280-71B3-EF0B81AC6C9C}"/>
          </ac:spMkLst>
        </pc:spChg>
        <pc:spChg chg="add mod">
          <ac:chgData name="Richard Chalk" userId="287f8aa4f4de1d19" providerId="LiveId" clId="{7FC26B21-892F-4AA9-998A-FC0DD10DA560}" dt="2023-08-01T06:21:21.329" v="2475" actId="20577"/>
          <ac:spMkLst>
            <pc:docMk/>
            <pc:sldMk cId="3020271443" sldId="561"/>
            <ac:spMk id="12" creationId="{66A66300-7710-2B44-594A-6ED65C769916}"/>
          </ac:spMkLst>
        </pc:spChg>
        <pc:spChg chg="del">
          <ac:chgData name="Richard Chalk" userId="287f8aa4f4de1d19" providerId="LiveId" clId="{7FC26B21-892F-4AA9-998A-FC0DD10DA560}" dt="2023-08-01T06:14:51.281" v="1954" actId="478"/>
          <ac:spMkLst>
            <pc:docMk/>
            <pc:sldMk cId="3020271443" sldId="561"/>
            <ac:spMk id="14" creationId="{A61C879A-5C17-8F16-5841-C0C091DEEA9A}"/>
          </ac:spMkLst>
        </pc:spChg>
        <pc:spChg chg="del">
          <ac:chgData name="Richard Chalk" userId="287f8aa4f4de1d19" providerId="LiveId" clId="{7FC26B21-892F-4AA9-998A-FC0DD10DA560}" dt="2023-08-01T06:14:55.400" v="1958" actId="478"/>
          <ac:spMkLst>
            <pc:docMk/>
            <pc:sldMk cId="3020271443" sldId="561"/>
            <ac:spMk id="16" creationId="{E742C138-2EC9-BE7D-641C-D16C6DDE81FF}"/>
          </ac:spMkLst>
        </pc:spChg>
        <pc:spChg chg="add mod">
          <ac:chgData name="Richard Chalk" userId="287f8aa4f4de1d19" providerId="LiveId" clId="{7FC26B21-892F-4AA9-998A-FC0DD10DA560}" dt="2023-08-01T06:21:27.025" v="2479" actId="20577"/>
          <ac:spMkLst>
            <pc:docMk/>
            <pc:sldMk cId="3020271443" sldId="561"/>
            <ac:spMk id="17" creationId="{BA054FA1-D1B1-0C2B-4FBF-34962CBD6016}"/>
          </ac:spMkLst>
        </pc:spChg>
        <pc:spChg chg="del">
          <ac:chgData name="Richard Chalk" userId="287f8aa4f4de1d19" providerId="LiveId" clId="{7FC26B21-892F-4AA9-998A-FC0DD10DA560}" dt="2023-08-01T06:14:52.625" v="1955" actId="478"/>
          <ac:spMkLst>
            <pc:docMk/>
            <pc:sldMk cId="3020271443" sldId="561"/>
            <ac:spMk id="18" creationId="{3C853017-9F91-13DF-64F9-C1E1B0A81C6E}"/>
          </ac:spMkLst>
        </pc:spChg>
        <pc:spChg chg="del">
          <ac:chgData name="Richard Chalk" userId="287f8aa4f4de1d19" providerId="LiveId" clId="{7FC26B21-892F-4AA9-998A-FC0DD10DA560}" dt="2023-08-01T06:14:54.273" v="1957" actId="478"/>
          <ac:spMkLst>
            <pc:docMk/>
            <pc:sldMk cId="3020271443" sldId="561"/>
            <ac:spMk id="20" creationId="{960415AC-68C5-DC90-4A1C-4A888F538D04}"/>
          </ac:spMkLst>
        </pc:spChg>
        <pc:picChg chg="add mod">
          <ac:chgData name="Richard Chalk" userId="287f8aa4f4de1d19" providerId="LiveId" clId="{7FC26B21-892F-4AA9-998A-FC0DD10DA560}" dt="2023-08-01T06:19:24.392" v="2399" actId="1037"/>
          <ac:picMkLst>
            <pc:docMk/>
            <pc:sldMk cId="3020271443" sldId="561"/>
            <ac:picMk id="8" creationId="{231A65E7-5386-0B9A-0908-CF6E5379876C}"/>
          </ac:picMkLst>
        </pc:picChg>
        <pc:picChg chg="add mod">
          <ac:chgData name="Richard Chalk" userId="287f8aa4f4de1d19" providerId="LiveId" clId="{7FC26B21-892F-4AA9-998A-FC0DD10DA560}" dt="2023-08-01T06:21:47.740" v="2497" actId="1036"/>
          <ac:picMkLst>
            <pc:docMk/>
            <pc:sldMk cId="3020271443" sldId="561"/>
            <ac:picMk id="10" creationId="{1ADC9E3E-C1EF-B373-9E1B-AA3173533AD2}"/>
          </ac:picMkLst>
        </pc:picChg>
        <pc:picChg chg="del">
          <ac:chgData name="Richard Chalk" userId="287f8aa4f4de1d19" providerId="LiveId" clId="{7FC26B21-892F-4AA9-998A-FC0DD10DA560}" dt="2023-08-01T06:14:50.119" v="1953" actId="478"/>
          <ac:picMkLst>
            <pc:docMk/>
            <pc:sldMk cId="3020271443" sldId="561"/>
            <ac:picMk id="13" creationId="{C6723D87-403F-4989-A442-5213AD1EB2E2}"/>
          </ac:picMkLst>
        </pc:picChg>
        <pc:picChg chg="del">
          <ac:chgData name="Richard Chalk" userId="287f8aa4f4de1d19" providerId="LiveId" clId="{7FC26B21-892F-4AA9-998A-FC0DD10DA560}" dt="2023-08-01T06:13:47.076" v="1952" actId="478"/>
          <ac:picMkLst>
            <pc:docMk/>
            <pc:sldMk cId="3020271443" sldId="561"/>
            <ac:picMk id="15" creationId="{EF19F1E7-7B7C-6D71-7222-DAABC73FCA07}"/>
          </ac:picMkLst>
        </pc:picChg>
        <pc:picChg chg="del">
          <ac:chgData name="Richard Chalk" userId="287f8aa4f4de1d19" providerId="LiveId" clId="{7FC26B21-892F-4AA9-998A-FC0DD10DA560}" dt="2023-08-01T06:14:53.484" v="1956" actId="478"/>
          <ac:picMkLst>
            <pc:docMk/>
            <pc:sldMk cId="3020271443" sldId="561"/>
            <ac:picMk id="21" creationId="{231AF39A-4DBD-56FA-4129-013C883257F5}"/>
          </ac:picMkLst>
        </pc:picChg>
        <pc:cxnChg chg="del">
          <ac:chgData name="Richard Chalk" userId="287f8aa4f4de1d19" providerId="LiveId" clId="{7FC26B21-892F-4AA9-998A-FC0DD10DA560}" dt="2023-08-01T06:14:56.120" v="1959" actId="478"/>
          <ac:cxnSpMkLst>
            <pc:docMk/>
            <pc:sldMk cId="3020271443" sldId="561"/>
            <ac:cxnSpMk id="4" creationId="{8E10E644-46F5-F891-B4EC-377F5D56B5D8}"/>
          </ac:cxnSpMkLst>
        </pc:cxnChg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2916370764" sldId="562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1162364707" sldId="563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627415354" sldId="564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4133302125" sldId="565"/>
        </pc:sldMkLst>
      </pc:sldChg>
      <pc:sldChg chg="add del">
        <pc:chgData name="Richard Chalk" userId="287f8aa4f4de1d19" providerId="LiveId" clId="{7FC26B21-892F-4AA9-998A-FC0DD10DA560}" dt="2023-08-01T06:34:03.125" v="2969" actId="47"/>
        <pc:sldMkLst>
          <pc:docMk/>
          <pc:sldMk cId="2633768781" sldId="566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452920350" sldId="567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2912791925" sldId="568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1408651202" sldId="569"/>
        </pc:sldMkLst>
      </pc:sldChg>
      <pc:sldChg chg="new add del">
        <pc:chgData name="Richard Chalk" userId="287f8aa4f4de1d19" providerId="LiveId" clId="{7FC26B21-892F-4AA9-998A-FC0DD10DA560}" dt="2023-08-01T06:34:03.125" v="2969" actId="47"/>
        <pc:sldMkLst>
          <pc:docMk/>
          <pc:sldMk cId="1424672335" sldId="570"/>
        </pc:sldMkLst>
      </pc:sldChg>
      <pc:sldChg chg="modSp add del mod">
        <pc:chgData name="Richard Chalk" userId="287f8aa4f4de1d19" providerId="LiveId" clId="{7FC26B21-892F-4AA9-998A-FC0DD10DA560}" dt="2023-08-01T04:54:27.497" v="680" actId="47"/>
        <pc:sldMkLst>
          <pc:docMk/>
          <pc:sldMk cId="220981946" sldId="571"/>
        </pc:sldMkLst>
        <pc:spChg chg="mod">
          <ac:chgData name="Richard Chalk" userId="287f8aa4f4de1d19" providerId="LiveId" clId="{7FC26B21-892F-4AA9-998A-FC0DD10DA560}" dt="2023-08-01T04:54:14.331" v="678" actId="20577"/>
          <ac:spMkLst>
            <pc:docMk/>
            <pc:sldMk cId="220981946" sldId="571"/>
            <ac:spMk id="7" creationId="{EBD62573-4B50-EAD6-8C7E-C3AE6A9F45B4}"/>
          </ac:spMkLst>
        </pc:spChg>
      </pc:sldChg>
      <pc:sldChg chg="addSp delSp modSp add mod modNotesTx">
        <pc:chgData name="Richard Chalk" userId="287f8aa4f4de1d19" providerId="LiveId" clId="{7FC26B21-892F-4AA9-998A-FC0DD10DA560}" dt="2023-08-01T06:36:12.660" v="3040" actId="113"/>
        <pc:sldMkLst>
          <pc:docMk/>
          <pc:sldMk cId="2580173663" sldId="572"/>
        </pc:sldMkLst>
        <pc:spChg chg="mod">
          <ac:chgData name="Richard Chalk" userId="287f8aa4f4de1d19" providerId="LiveId" clId="{7FC26B21-892F-4AA9-998A-FC0DD10DA560}" dt="2023-08-01T06:12:55.420" v="1932" actId="207"/>
          <ac:spMkLst>
            <pc:docMk/>
            <pc:sldMk cId="2580173663" sldId="572"/>
            <ac:spMk id="2" creationId="{2CED0939-2445-F1A3-21AE-0A535344DD5D}"/>
          </ac:spMkLst>
        </pc:spChg>
        <pc:spChg chg="mod">
          <ac:chgData name="Richard Chalk" userId="287f8aa4f4de1d19" providerId="LiveId" clId="{7FC26B21-892F-4AA9-998A-FC0DD10DA560}" dt="2023-08-01T04:56:51.519" v="955" actId="20577"/>
          <ac:spMkLst>
            <pc:docMk/>
            <pc:sldMk cId="2580173663" sldId="572"/>
            <ac:spMk id="7" creationId="{EBD62573-4B50-EAD6-8C7E-C3AE6A9F45B4}"/>
          </ac:spMkLst>
        </pc:spChg>
        <pc:spChg chg="mod">
          <ac:chgData name="Richard Chalk" userId="287f8aa4f4de1d19" providerId="LiveId" clId="{7FC26B21-892F-4AA9-998A-FC0DD10DA560}" dt="2023-08-01T04:57:45.029" v="1001" actId="1076"/>
          <ac:spMkLst>
            <pc:docMk/>
            <pc:sldMk cId="2580173663" sldId="572"/>
            <ac:spMk id="12" creationId="{75B0D40A-C886-81C4-C02F-6031CF4B5833}"/>
          </ac:spMkLst>
        </pc:spChg>
        <pc:spChg chg="mod">
          <ac:chgData name="Richard Chalk" userId="287f8aa4f4de1d19" providerId="LiveId" clId="{7FC26B21-892F-4AA9-998A-FC0DD10DA560}" dt="2023-08-01T06:36:12.660" v="3040" actId="113"/>
          <ac:spMkLst>
            <pc:docMk/>
            <pc:sldMk cId="2580173663" sldId="572"/>
            <ac:spMk id="19" creationId="{A1CDD07D-4828-A3B6-DA91-EC37B83E0F59}"/>
          </ac:spMkLst>
        </pc:spChg>
        <pc:grpChg chg="add del mod">
          <ac:chgData name="Richard Chalk" userId="287f8aa4f4de1d19" providerId="LiveId" clId="{7FC26B21-892F-4AA9-998A-FC0DD10DA560}" dt="2023-08-01T05:21:53.316" v="1468" actId="478"/>
          <ac:grpSpMkLst>
            <pc:docMk/>
            <pc:sldMk cId="2580173663" sldId="572"/>
            <ac:grpSpMk id="6" creationId="{CB850DEE-DB64-9DED-397C-1BB145746623}"/>
          </ac:grpSpMkLst>
        </pc:grpChg>
        <pc:picChg chg="del">
          <ac:chgData name="Richard Chalk" userId="287f8aa4f4de1d19" providerId="LiveId" clId="{7FC26B21-892F-4AA9-998A-FC0DD10DA560}" dt="2023-08-01T05:06:42.004" v="1333" actId="478"/>
          <ac:picMkLst>
            <pc:docMk/>
            <pc:sldMk cId="2580173663" sldId="572"/>
            <ac:picMk id="3" creationId="{D401FE35-884E-B48D-AA34-B659C99341D9}"/>
          </ac:picMkLst>
        </pc:picChg>
        <pc:picChg chg="del">
          <ac:chgData name="Richard Chalk" userId="287f8aa4f4de1d19" providerId="LiveId" clId="{7FC26B21-892F-4AA9-998A-FC0DD10DA560}" dt="2023-08-01T04:57:40.595" v="999" actId="478"/>
          <ac:picMkLst>
            <pc:docMk/>
            <pc:sldMk cId="2580173663" sldId="572"/>
            <ac:picMk id="9" creationId="{454A3841-68A2-2667-61E8-BC4167574FBF}"/>
          </ac:picMkLst>
        </pc:picChg>
        <pc:picChg chg="mod">
          <ac:chgData name="Richard Chalk" userId="287f8aa4f4de1d19" providerId="LiveId" clId="{7FC26B21-892F-4AA9-998A-FC0DD10DA560}" dt="2023-08-01T04:57:45.029" v="1001" actId="1076"/>
          <ac:picMkLst>
            <pc:docMk/>
            <pc:sldMk cId="2580173663" sldId="572"/>
            <ac:picMk id="11" creationId="{0DD7A46F-EA31-98A4-00EE-4091F10A52A2}"/>
          </ac:picMkLst>
        </pc:picChg>
        <pc:picChg chg="mod">
          <ac:chgData name="Richard Chalk" userId="287f8aa4f4de1d19" providerId="LiveId" clId="{7FC26B21-892F-4AA9-998A-FC0DD10DA560}" dt="2023-08-01T04:57:45.029" v="1001" actId="1076"/>
          <ac:picMkLst>
            <pc:docMk/>
            <pc:sldMk cId="2580173663" sldId="572"/>
            <ac:picMk id="13" creationId="{9A52A21D-1084-E908-56F7-E0190C0CEF6A}"/>
          </ac:picMkLst>
        </pc:picChg>
        <pc:picChg chg="mod">
          <ac:chgData name="Richard Chalk" userId="287f8aa4f4de1d19" providerId="LiveId" clId="{7FC26B21-892F-4AA9-998A-FC0DD10DA560}" dt="2023-08-01T04:57:45.029" v="1001" actId="1076"/>
          <ac:picMkLst>
            <pc:docMk/>
            <pc:sldMk cId="2580173663" sldId="572"/>
            <ac:picMk id="14" creationId="{D5DDED90-FAAB-9AC2-905B-2CDF50A05EEB}"/>
          </ac:picMkLst>
        </pc:picChg>
        <pc:picChg chg="add mod">
          <ac:chgData name="Richard Chalk" userId="287f8aa4f4de1d19" providerId="LiveId" clId="{7FC26B21-892F-4AA9-998A-FC0DD10DA560}" dt="2023-08-01T05:21:56.855" v="1470" actId="1076"/>
          <ac:picMkLst>
            <pc:docMk/>
            <pc:sldMk cId="2580173663" sldId="572"/>
            <ac:picMk id="15" creationId="{7BAFFFB8-FAD1-A709-EA37-699CB7F2290C}"/>
          </ac:picMkLst>
        </pc:picChg>
        <pc:picChg chg="add mod">
          <ac:chgData name="Richard Chalk" userId="287f8aa4f4de1d19" providerId="LiveId" clId="{7FC26B21-892F-4AA9-998A-FC0DD10DA560}" dt="2023-08-01T06:13:15" v="1950" actId="1035"/>
          <ac:picMkLst>
            <pc:docMk/>
            <pc:sldMk cId="2580173663" sldId="572"/>
            <ac:picMk id="16" creationId="{EBA5AE89-349D-6063-2FA5-F4855B22C803}"/>
          </ac:picMkLst>
        </pc:picChg>
      </pc:sldChg>
      <pc:sldChg chg="modSp add mod">
        <pc:chgData name="Richard Chalk" userId="287f8aa4f4de1d19" providerId="LiveId" clId="{7FC26B21-892F-4AA9-998A-FC0DD10DA560}" dt="2023-08-01T05:27:32.849" v="1595" actId="20577"/>
        <pc:sldMkLst>
          <pc:docMk/>
          <pc:sldMk cId="1649124498" sldId="573"/>
        </pc:sldMkLst>
        <pc:spChg chg="mod">
          <ac:chgData name="Richard Chalk" userId="287f8aa4f4de1d19" providerId="LiveId" clId="{7FC26B21-892F-4AA9-998A-FC0DD10DA560}" dt="2023-08-01T05:27:32.849" v="1595" actId="20577"/>
          <ac:spMkLst>
            <pc:docMk/>
            <pc:sldMk cId="1649124498" sldId="573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7FC26B21-892F-4AA9-998A-FC0DD10DA560}" dt="2023-08-01T16:28:39.015" v="3171" actId="14100"/>
        <pc:sldMkLst>
          <pc:docMk/>
          <pc:sldMk cId="2142719970" sldId="574"/>
        </pc:sldMkLst>
        <pc:spChg chg="mod">
          <ac:chgData name="Richard Chalk" userId="287f8aa4f4de1d19" providerId="LiveId" clId="{7FC26B21-892F-4AA9-998A-FC0DD10DA560}" dt="2023-08-01T16:28:39.015" v="3171" actId="14100"/>
          <ac:spMkLst>
            <pc:docMk/>
            <pc:sldMk cId="2142719970" sldId="574"/>
            <ac:spMk id="2" creationId="{2CED0939-2445-F1A3-21AE-0A535344DD5D}"/>
          </ac:spMkLst>
        </pc:spChg>
        <pc:spChg chg="add mod">
          <ac:chgData name="Richard Chalk" userId="287f8aa4f4de1d19" providerId="LiveId" clId="{7FC26B21-892F-4AA9-998A-FC0DD10DA560}" dt="2023-08-01T06:38:27.080" v="3052"/>
          <ac:spMkLst>
            <pc:docMk/>
            <pc:sldMk cId="2142719970" sldId="574"/>
            <ac:spMk id="6" creationId="{0F3B7C12-F5B5-1CAF-AEA8-BDA9A3DD646D}"/>
          </ac:spMkLst>
        </pc:spChg>
        <pc:spChg chg="mod">
          <ac:chgData name="Richard Chalk" userId="287f8aa4f4de1d19" providerId="LiveId" clId="{7FC26B21-892F-4AA9-998A-FC0DD10DA560}" dt="2023-08-01T06:31:02.019" v="2833" actId="20577"/>
          <ac:spMkLst>
            <pc:docMk/>
            <pc:sldMk cId="2142719970" sldId="574"/>
            <ac:spMk id="7" creationId="{EBD62573-4B50-EAD6-8C7E-C3AE6A9F45B4}"/>
          </ac:spMkLst>
        </pc:spChg>
        <pc:spChg chg="mod">
          <ac:chgData name="Richard Chalk" userId="287f8aa4f4de1d19" providerId="LiveId" clId="{7FC26B21-892F-4AA9-998A-FC0DD10DA560}" dt="2023-08-01T06:37:45.825" v="3048" actId="207"/>
          <ac:spMkLst>
            <pc:docMk/>
            <pc:sldMk cId="2142719970" sldId="574"/>
            <ac:spMk id="19" creationId="{A1CDD07D-4828-A3B6-DA91-EC37B83E0F59}"/>
          </ac:spMkLst>
        </pc:spChg>
        <pc:picChg chg="add mod">
          <ac:chgData name="Richard Chalk" userId="287f8aa4f4de1d19" providerId="LiveId" clId="{7FC26B21-892F-4AA9-998A-FC0DD10DA560}" dt="2023-08-01T06:39:54.604" v="3150" actId="1076"/>
          <ac:picMkLst>
            <pc:docMk/>
            <pc:sldMk cId="2142719970" sldId="574"/>
            <ac:picMk id="3" creationId="{041E353C-C536-73B2-5503-9DD180669339}"/>
          </ac:picMkLst>
        </pc:picChg>
        <pc:picChg chg="del">
          <ac:chgData name="Richard Chalk" userId="287f8aa4f4de1d19" providerId="LiveId" clId="{7FC26B21-892F-4AA9-998A-FC0DD10DA560}" dt="2023-08-01T06:39:00.888" v="3126" actId="478"/>
          <ac:picMkLst>
            <pc:docMk/>
            <pc:sldMk cId="2142719970" sldId="574"/>
            <ac:picMk id="5" creationId="{C1240022-787B-B3DB-9D8B-B6452E1CA702}"/>
          </ac:picMkLst>
        </pc:picChg>
        <pc:picChg chg="mod">
          <ac:chgData name="Richard Chalk" userId="287f8aa4f4de1d19" providerId="LiveId" clId="{7FC26B21-892F-4AA9-998A-FC0DD10DA560}" dt="2023-08-01T06:39:56.960" v="3151" actId="1076"/>
          <ac:picMkLst>
            <pc:docMk/>
            <pc:sldMk cId="2142719970" sldId="574"/>
            <ac:picMk id="10" creationId="{F2176DEE-FC6D-32AB-8E3F-FA9CB8AC91E1}"/>
          </ac:picMkLst>
        </pc:picChg>
        <pc:picChg chg="del">
          <ac:chgData name="Richard Chalk" userId="287f8aa4f4de1d19" providerId="LiveId" clId="{7FC26B21-892F-4AA9-998A-FC0DD10DA560}" dt="2023-08-01T06:26:20.219" v="2566" actId="478"/>
          <ac:picMkLst>
            <pc:docMk/>
            <pc:sldMk cId="2142719970" sldId="574"/>
            <ac:picMk id="15" creationId="{7BAFFFB8-FAD1-A709-EA37-699CB7F2290C}"/>
          </ac:picMkLst>
        </pc:picChg>
        <pc:picChg chg="del">
          <ac:chgData name="Richard Chalk" userId="287f8aa4f4de1d19" providerId="LiveId" clId="{7FC26B21-892F-4AA9-998A-FC0DD10DA560}" dt="2023-08-01T06:27:55.204" v="2624" actId="478"/>
          <ac:picMkLst>
            <pc:docMk/>
            <pc:sldMk cId="2142719970" sldId="574"/>
            <ac:picMk id="16" creationId="{EBA5AE89-349D-6063-2FA5-F4855B22C803}"/>
          </ac:picMkLst>
        </pc:picChg>
        <pc:picChg chg="add mod">
          <ac:chgData name="Richard Chalk" userId="287f8aa4f4de1d19" providerId="LiveId" clId="{7FC26B21-892F-4AA9-998A-FC0DD10DA560}" dt="2023-08-01T06:30:54.580" v="2821" actId="1076"/>
          <ac:picMkLst>
            <pc:docMk/>
            <pc:sldMk cId="2142719970" sldId="574"/>
            <ac:picMk id="1026" creationId="{DB03CC17-E7D2-20B5-CBE8-0C2E4AA9D810}"/>
          </ac:picMkLst>
        </pc:picChg>
        <pc:picChg chg="add mod">
          <ac:chgData name="Richard Chalk" userId="287f8aa4f4de1d19" providerId="LiveId" clId="{7FC26B21-892F-4AA9-998A-FC0DD10DA560}" dt="2023-08-01T06:39:07.699" v="3133" actId="1038"/>
          <ac:picMkLst>
            <pc:docMk/>
            <pc:sldMk cId="2142719970" sldId="574"/>
            <ac:picMk id="1028" creationId="{65D5D2B3-E441-D729-0811-62E15389F922}"/>
          </ac:picMkLst>
        </pc:picChg>
      </pc:sldChg>
      <pc:sldChg chg="addSp delSp modSp add mod modNotesTx">
        <pc:chgData name="Richard Chalk" userId="287f8aa4f4de1d19" providerId="LiveId" clId="{7FC26B21-892F-4AA9-998A-FC0DD10DA560}" dt="2023-08-01T16:58:11.246" v="3630" actId="1035"/>
        <pc:sldMkLst>
          <pc:docMk/>
          <pc:sldMk cId="3556123800" sldId="575"/>
        </pc:sldMkLst>
        <pc:spChg chg="mod">
          <ac:chgData name="Richard Chalk" userId="287f8aa4f4de1d19" providerId="LiveId" clId="{7FC26B21-892F-4AA9-998A-FC0DD10DA560}" dt="2023-08-01T16:57:58.232" v="3612" actId="207"/>
          <ac:spMkLst>
            <pc:docMk/>
            <pc:sldMk cId="3556123800" sldId="575"/>
            <ac:spMk id="2" creationId="{2CED0939-2445-F1A3-21AE-0A535344DD5D}"/>
          </ac:spMkLst>
        </pc:spChg>
        <pc:spChg chg="add mod">
          <ac:chgData name="Richard Chalk" userId="287f8aa4f4de1d19" providerId="LiveId" clId="{7FC26B21-892F-4AA9-998A-FC0DD10DA560}" dt="2023-08-01T16:39:52.989" v="3578" actId="207"/>
          <ac:spMkLst>
            <pc:docMk/>
            <pc:sldMk cId="3556123800" sldId="575"/>
            <ac:spMk id="5" creationId="{B1D77AEC-0B1D-E82D-F8D7-9213ED55A6CB}"/>
          </ac:spMkLst>
        </pc:spChg>
        <pc:spChg chg="mod">
          <ac:chgData name="Richard Chalk" userId="287f8aa4f4de1d19" providerId="LiveId" clId="{7FC26B21-892F-4AA9-998A-FC0DD10DA560}" dt="2023-08-01T16:28:10.964" v="3155" actId="20577"/>
          <ac:spMkLst>
            <pc:docMk/>
            <pc:sldMk cId="3556123800" sldId="575"/>
            <ac:spMk id="7" creationId="{EBD62573-4B50-EAD6-8C7E-C3AE6A9F45B4}"/>
          </ac:spMkLst>
        </pc:spChg>
        <pc:spChg chg="mod">
          <ac:chgData name="Richard Chalk" userId="287f8aa4f4de1d19" providerId="LiveId" clId="{7FC26B21-892F-4AA9-998A-FC0DD10DA560}" dt="2023-08-01T16:58:06.217" v="3614" actId="207"/>
          <ac:spMkLst>
            <pc:docMk/>
            <pc:sldMk cId="3556123800" sldId="575"/>
            <ac:spMk id="19" creationId="{A1CDD07D-4828-A3B6-DA91-EC37B83E0F59}"/>
          </ac:spMkLst>
        </pc:spChg>
        <pc:picChg chg="mod">
          <ac:chgData name="Richard Chalk" userId="287f8aa4f4de1d19" providerId="LiveId" clId="{7FC26B21-892F-4AA9-998A-FC0DD10DA560}" dt="2023-08-01T16:41:08.136" v="3591" actId="1076"/>
          <ac:picMkLst>
            <pc:docMk/>
            <pc:sldMk cId="3556123800" sldId="575"/>
            <ac:picMk id="3" creationId="{041E353C-C536-73B2-5503-9DD180669339}"/>
          </ac:picMkLst>
        </pc:picChg>
        <pc:picChg chg="add mod">
          <ac:chgData name="Richard Chalk" userId="287f8aa4f4de1d19" providerId="LiveId" clId="{7FC26B21-892F-4AA9-998A-FC0DD10DA560}" dt="2023-08-01T16:39:22.421" v="3531" actId="1076"/>
          <ac:picMkLst>
            <pc:docMk/>
            <pc:sldMk cId="3556123800" sldId="575"/>
            <ac:picMk id="9" creationId="{81EC56C8-F25A-52E6-ADFF-B350D0D11301}"/>
          </ac:picMkLst>
        </pc:picChg>
        <pc:picChg chg="del mod">
          <ac:chgData name="Richard Chalk" userId="287f8aa4f4de1d19" providerId="LiveId" clId="{7FC26B21-892F-4AA9-998A-FC0DD10DA560}" dt="2023-08-01T16:41:01.661" v="3589" actId="478"/>
          <ac:picMkLst>
            <pc:docMk/>
            <pc:sldMk cId="3556123800" sldId="575"/>
            <ac:picMk id="10" creationId="{F2176DEE-FC6D-32AB-8E3F-FA9CB8AC91E1}"/>
          </ac:picMkLst>
        </pc:picChg>
        <pc:picChg chg="add mod">
          <ac:chgData name="Richard Chalk" userId="287f8aa4f4de1d19" providerId="LiveId" clId="{7FC26B21-892F-4AA9-998A-FC0DD10DA560}" dt="2023-08-01T16:40:50.360" v="3587" actId="1035"/>
          <ac:picMkLst>
            <pc:docMk/>
            <pc:sldMk cId="3556123800" sldId="575"/>
            <ac:picMk id="11" creationId="{029F1EBB-9F2F-7469-6F61-320FF4993B17}"/>
          </ac:picMkLst>
        </pc:picChg>
        <pc:picChg chg="mod">
          <ac:chgData name="Richard Chalk" userId="287f8aa4f4de1d19" providerId="LiveId" clId="{7FC26B21-892F-4AA9-998A-FC0DD10DA560}" dt="2023-08-01T16:58:11.246" v="3630" actId="1035"/>
          <ac:picMkLst>
            <pc:docMk/>
            <pc:sldMk cId="3556123800" sldId="575"/>
            <ac:picMk id="1026" creationId="{DB03CC17-E7D2-20B5-CBE8-0C2E4AA9D810}"/>
          </ac:picMkLst>
        </pc:picChg>
        <pc:picChg chg="del">
          <ac:chgData name="Richard Chalk" userId="287f8aa4f4de1d19" providerId="LiveId" clId="{7FC26B21-892F-4AA9-998A-FC0DD10DA560}" dt="2023-08-01T16:40:36.014" v="3579" actId="478"/>
          <ac:picMkLst>
            <pc:docMk/>
            <pc:sldMk cId="3556123800" sldId="575"/>
            <ac:picMk id="1028" creationId="{65D5D2B3-E441-D729-0811-62E15389F922}"/>
          </ac:picMkLst>
        </pc:picChg>
      </pc:sldChg>
    </pc:docChg>
  </pc:docChgLst>
  <pc:docChgLst>
    <pc:chgData name="Richard Chalk" userId="287f8aa4f4de1d19" providerId="LiveId" clId="{BD53261F-0264-4974-833A-AA83AF7FF0B6}"/>
    <pc:docChg chg="undo custSel addSld delSld modSld">
      <pc:chgData name="Richard Chalk" userId="287f8aa4f4de1d19" providerId="LiveId" clId="{BD53261F-0264-4974-833A-AA83AF7FF0B6}" dt="2023-06-21T12:53:46.378" v="2505" actId="6549"/>
      <pc:docMkLst>
        <pc:docMk/>
      </pc:docMkLst>
      <pc:sldChg chg="addSp delSp modSp mod modNotesTx">
        <pc:chgData name="Richard Chalk" userId="287f8aa4f4de1d19" providerId="LiveId" clId="{BD53261F-0264-4974-833A-AA83AF7FF0B6}" dt="2023-06-21T12:38:36.736" v="2167" actId="207"/>
        <pc:sldMkLst>
          <pc:docMk/>
          <pc:sldMk cId="0" sldId="299"/>
        </pc:sldMkLst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2" creationId="{9051565A-8E39-A297-2029-0B7623EF3BD3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3" creationId="{426E05AE-B033-9CA0-3126-5672581842E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4" creationId="{0A14450F-2BE6-F748-2529-C87D76BD88E9}"/>
          </ac:spMkLst>
        </pc:spChg>
        <pc:spChg chg="mod">
          <ac:chgData name="Richard Chalk" userId="287f8aa4f4de1d19" providerId="LiveId" clId="{BD53261F-0264-4974-833A-AA83AF7FF0B6}" dt="2023-06-21T12:38:36.736" v="2167" actId="207"/>
          <ac:spMkLst>
            <pc:docMk/>
            <pc:sldMk cId="0" sldId="299"/>
            <ac:spMk id="8" creationId="{7A08CD1E-4C90-50E0-01D6-BAB4795911B6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9" creationId="{11D57251-A74C-3065-CC7C-4152AC9DA77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0" creationId="{4FF9230B-E433-7E21-2A76-A9D15F0DA332}"/>
          </ac:spMkLst>
        </pc:spChg>
        <pc:spChg chg="del">
          <ac:chgData name="Richard Chalk" userId="287f8aa4f4de1d19" providerId="LiveId" clId="{BD53261F-0264-4974-833A-AA83AF7FF0B6}" dt="2023-06-21T05:06:58.522" v="24" actId="478"/>
          <ac:spMkLst>
            <pc:docMk/>
            <pc:sldMk cId="0" sldId="299"/>
            <ac:spMk id="11" creationId="{DDD5A5BE-A2AB-D9F2-0243-FFC6541D1485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2" creationId="{39F59C29-9404-1DFB-24B8-7F6D861E253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3" creationId="{C612D6F0-BDCD-D070-F775-9ED10F3EE6D1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4" creationId="{BD519E45-258C-3869-F44D-4911B66D761B}"/>
          </ac:spMkLst>
        </pc:spChg>
        <pc:spChg chg="add mod">
          <ac:chgData name="Richard Chalk" userId="287f8aa4f4de1d19" providerId="LiveId" clId="{BD53261F-0264-4974-833A-AA83AF7FF0B6}" dt="2023-06-21T12:36:12.721" v="2141" actId="6549"/>
          <ac:spMkLst>
            <pc:docMk/>
            <pc:sldMk cId="0" sldId="299"/>
            <ac:spMk id="18" creationId="{CBF4E8CD-055F-8FAC-58DB-DB42DE1E6C1D}"/>
          </ac:spMkLst>
        </pc:spChg>
        <pc:spChg chg="add del">
          <ac:chgData name="Richard Chalk" userId="287f8aa4f4de1d19" providerId="LiveId" clId="{BD53261F-0264-4974-833A-AA83AF7FF0B6}" dt="2023-06-21T05:18:10.682" v="234" actId="22"/>
          <ac:spMkLst>
            <pc:docMk/>
            <pc:sldMk cId="0" sldId="299"/>
            <ac:spMk id="20" creationId="{86A9854A-F1C0-61E5-DB71-26448C9A53FB}"/>
          </ac:spMkLst>
        </pc:spChg>
        <pc:spChg chg="mod">
          <ac:chgData name="Richard Chalk" userId="287f8aa4f4de1d19" providerId="LiveId" clId="{BD53261F-0264-4974-833A-AA83AF7FF0B6}" dt="2023-06-21T12:38:08.993" v="2151" actId="20577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BD53261F-0264-4974-833A-AA83AF7FF0B6}" dt="2023-06-21T05:25:20.720" v="387" actId="1038"/>
          <ac:picMkLst>
            <pc:docMk/>
            <pc:sldMk cId="0" sldId="299"/>
            <ac:picMk id="21" creationId="{1B8AA42F-ACD4-7A8D-2D04-74F65ED2DCB1}"/>
          </ac:picMkLst>
        </pc:picChg>
        <pc:picChg chg="add mod">
          <ac:chgData name="Richard Chalk" userId="287f8aa4f4de1d19" providerId="LiveId" clId="{BD53261F-0264-4974-833A-AA83AF7FF0B6}" dt="2023-06-21T12:36:16.649" v="2143" actId="1038"/>
          <ac:picMkLst>
            <pc:docMk/>
            <pc:sldMk cId="0" sldId="299"/>
            <ac:picMk id="22" creationId="{53FCFF29-1F86-5077-300D-DF8167D1E2EF}"/>
          </ac:picMkLst>
        </pc:picChg>
      </pc:sldChg>
      <pc:sldChg chg="modSp mod">
        <pc:chgData name="Richard Chalk" userId="287f8aa4f4de1d19" providerId="LiveId" clId="{BD53261F-0264-4974-833A-AA83AF7FF0B6}" dt="2023-06-21T05:06:47.890" v="22" actId="20577"/>
        <pc:sldMkLst>
          <pc:docMk/>
          <pc:sldMk cId="3213385662" sldId="309"/>
        </pc:sldMkLst>
        <pc:spChg chg="mod">
          <ac:chgData name="Richard Chalk" userId="287f8aa4f4de1d19" providerId="LiveId" clId="{BD53261F-0264-4974-833A-AA83AF7FF0B6}" dt="2023-06-21T05:06:47.890" v="22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719809809" sldId="37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156168738" sldId="45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470308878" sldId="455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717774040" sldId="456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321716781" sldId="457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17808149" sldId="458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754945797" sldId="459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42913731" sldId="460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932187929" sldId="461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638792043" sldId="462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959964470" sldId="463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691793169" sldId="46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455506460" sldId="465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379899295" sldId="467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660900992" sldId="468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739976794" sldId="469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8369903" sldId="470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111746129" sldId="471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172989122" sldId="472"/>
        </pc:sldMkLst>
      </pc:sldChg>
      <pc:sldChg chg="new del">
        <pc:chgData name="Richard Chalk" userId="287f8aa4f4de1d19" providerId="LiveId" clId="{BD53261F-0264-4974-833A-AA83AF7FF0B6}" dt="2023-06-21T12:50:22.793" v="2427" actId="47"/>
        <pc:sldMkLst>
          <pc:docMk/>
          <pc:sldMk cId="2655922240" sldId="473"/>
        </pc:sldMkLst>
      </pc:sldChg>
      <pc:sldChg chg="addSp delSp modSp add mod modNotesTx">
        <pc:chgData name="Richard Chalk" userId="287f8aa4f4de1d19" providerId="LiveId" clId="{BD53261F-0264-4974-833A-AA83AF7FF0B6}" dt="2023-06-21T12:39:23.048" v="2172" actId="14100"/>
        <pc:sldMkLst>
          <pc:docMk/>
          <pc:sldMk cId="892267867" sldId="474"/>
        </pc:sldMkLst>
        <pc:spChg chg="add mod">
          <ac:chgData name="Richard Chalk" userId="287f8aa4f4de1d19" providerId="LiveId" clId="{BD53261F-0264-4974-833A-AA83AF7FF0B6}" dt="2023-06-21T12:39:23.048" v="2172" actId="14100"/>
          <ac:spMkLst>
            <pc:docMk/>
            <pc:sldMk cId="892267867" sldId="474"/>
            <ac:spMk id="2" creationId="{2CED0939-2445-F1A3-21AE-0A535344DD5D}"/>
          </ac:spMkLst>
        </pc:spChg>
        <pc:spChg chg="add mod">
          <ac:chgData name="Richard Chalk" userId="287f8aa4f4de1d19" providerId="LiveId" clId="{BD53261F-0264-4974-833A-AA83AF7FF0B6}" dt="2023-06-21T09:00:05.791" v="806" actId="21"/>
          <ac:spMkLst>
            <pc:docMk/>
            <pc:sldMk cId="892267867" sldId="474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5:56:06.552" v="496" actId="20577"/>
          <ac:spMkLst>
            <pc:docMk/>
            <pc:sldMk cId="892267867" sldId="474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05:18:52.449" v="255" actId="478"/>
          <ac:spMkLst>
            <pc:docMk/>
            <pc:sldMk cId="892267867" sldId="474"/>
            <ac:spMk id="8" creationId="{7A08CD1E-4C90-50E0-01D6-BAB4795911B6}"/>
          </ac:spMkLst>
        </pc:spChg>
        <pc:spChg chg="add mod">
          <ac:chgData name="Richard Chalk" userId="287f8aa4f4de1d19" providerId="LiveId" clId="{BD53261F-0264-4974-833A-AA83AF7FF0B6}" dt="2023-06-21T09:00:26.914" v="813" actId="113"/>
          <ac:spMkLst>
            <pc:docMk/>
            <pc:sldMk cId="892267867" sldId="474"/>
            <ac:spMk id="13" creationId="{5CF27FB5-ED98-C38F-CDBF-D46947BB8F14}"/>
          </ac:spMkLst>
        </pc:spChg>
        <pc:spChg chg="del">
          <ac:chgData name="Richard Chalk" userId="287f8aa4f4de1d19" providerId="LiveId" clId="{BD53261F-0264-4974-833A-AA83AF7FF0B6}" dt="2023-06-21T05:18:25.898" v="252" actId="478"/>
          <ac:spMkLst>
            <pc:docMk/>
            <pc:sldMk cId="892267867" sldId="474"/>
            <ac:spMk id="16" creationId="{96566620-CF4E-3E72-DF17-BDE7523AD6EA}"/>
          </ac:spMkLst>
        </pc:spChg>
        <pc:spChg chg="del">
          <ac:chgData name="Richard Chalk" userId="287f8aa4f4de1d19" providerId="LiveId" clId="{BD53261F-0264-4974-833A-AA83AF7FF0B6}" dt="2023-06-21T05:18:30.096" v="253" actId="478"/>
          <ac:spMkLst>
            <pc:docMk/>
            <pc:sldMk cId="892267867" sldId="474"/>
            <ac:spMk id="18" creationId="{CBF4E8CD-055F-8FAC-58DB-DB42DE1E6C1D}"/>
          </ac:spMkLst>
        </pc:spChg>
        <pc:spChg chg="del">
          <ac:chgData name="Richard Chalk" userId="287f8aa4f4de1d19" providerId="LiveId" clId="{BD53261F-0264-4974-833A-AA83AF7FF0B6}" dt="2023-06-21T05:18:50.826" v="254" actId="478"/>
          <ac:spMkLst>
            <pc:docMk/>
            <pc:sldMk cId="892267867" sldId="474"/>
            <ac:spMk id="658" creationId="{00000000-0000-0000-0000-000000000000}"/>
          </ac:spMkLst>
        </pc:spChg>
        <pc:picChg chg="add mod">
          <ac:chgData name="Richard Chalk" userId="287f8aa4f4de1d19" providerId="LiveId" clId="{BD53261F-0264-4974-833A-AA83AF7FF0B6}" dt="2023-06-21T05:25:29.030" v="394" actId="1036"/>
          <ac:picMkLst>
            <pc:docMk/>
            <pc:sldMk cId="892267867" sldId="474"/>
            <ac:picMk id="9" creationId="{7004119C-2EEA-FFA0-C122-6888D8A1EB13}"/>
          </ac:picMkLst>
        </pc:picChg>
        <pc:picChg chg="add mod">
          <ac:chgData name="Richard Chalk" userId="287f8aa4f4de1d19" providerId="LiveId" clId="{BD53261F-0264-4974-833A-AA83AF7FF0B6}" dt="2023-06-21T05:29:05.128" v="478" actId="1037"/>
          <ac:picMkLst>
            <pc:docMk/>
            <pc:sldMk cId="892267867" sldId="474"/>
            <ac:picMk id="10" creationId="{8468BF85-5761-0A34-326E-206C9D75D00D}"/>
          </ac:picMkLst>
        </pc:picChg>
        <pc:picChg chg="add mod">
          <ac:chgData name="Richard Chalk" userId="287f8aa4f4de1d19" providerId="LiveId" clId="{BD53261F-0264-4974-833A-AA83AF7FF0B6}" dt="2023-06-21T05:30:27.506" v="485" actId="14100"/>
          <ac:picMkLst>
            <pc:docMk/>
            <pc:sldMk cId="892267867" sldId="474"/>
            <ac:picMk id="11" creationId="{FB8FC169-B893-869F-1AE2-8B680A6044DA}"/>
          </ac:picMkLst>
        </pc:picChg>
        <pc:picChg chg="add del mod">
          <ac:chgData name="Richard Chalk" userId="287f8aa4f4de1d19" providerId="LiveId" clId="{BD53261F-0264-4974-833A-AA83AF7FF0B6}" dt="2023-06-21T05:56:41.452" v="498"/>
          <ac:picMkLst>
            <pc:docMk/>
            <pc:sldMk cId="892267867" sldId="474"/>
            <ac:picMk id="12" creationId="{F291EE92-BEF0-B7BD-4824-C9CC53EC9169}"/>
          </ac:picMkLst>
        </pc:picChg>
        <pc:picChg chg="add mod">
          <ac:chgData name="Richard Chalk" userId="287f8aa4f4de1d19" providerId="LiveId" clId="{BD53261F-0264-4974-833A-AA83AF7FF0B6}" dt="2023-06-21T09:00:15.022" v="809" actId="1076"/>
          <ac:picMkLst>
            <pc:docMk/>
            <pc:sldMk cId="892267867" sldId="474"/>
            <ac:picMk id="14" creationId="{F3EEE21B-D3CD-1AE1-F19A-A094EFFCA046}"/>
          </ac:picMkLst>
        </pc:picChg>
        <pc:picChg chg="del">
          <ac:chgData name="Richard Chalk" userId="287f8aa4f4de1d19" providerId="LiveId" clId="{BD53261F-0264-4974-833A-AA83AF7FF0B6}" dt="2023-06-21T05:18:25.898" v="252" actId="478"/>
          <ac:picMkLst>
            <pc:docMk/>
            <pc:sldMk cId="892267867" sldId="474"/>
            <ac:picMk id="17" creationId="{229C80BF-A635-6C84-B4E9-10BA8B4465FD}"/>
          </ac:picMkLst>
        </pc:picChg>
        <pc:picChg chg="add del mod">
          <ac:chgData name="Richard Chalk" userId="287f8aa4f4de1d19" providerId="LiveId" clId="{BD53261F-0264-4974-833A-AA83AF7FF0B6}" dt="2023-06-21T05:25:13.822" v="380" actId="21"/>
          <ac:picMkLst>
            <pc:docMk/>
            <pc:sldMk cId="892267867" sldId="474"/>
            <ac:picMk id="1026" creationId="{EA39AEDB-6BC2-2B47-9B48-4BE19B3127FD}"/>
          </ac:picMkLst>
        </pc:picChg>
        <pc:cxnChg chg="add mod">
          <ac:chgData name="Richard Chalk" userId="287f8aa4f4de1d19" providerId="LiveId" clId="{BD53261F-0264-4974-833A-AA83AF7FF0B6}" dt="2023-06-21T05:18:53.423" v="256"/>
          <ac:cxnSpMkLst>
            <pc:docMk/>
            <pc:sldMk cId="892267867" sldId="474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BD53261F-0264-4974-833A-AA83AF7FF0B6}" dt="2023-06-21T09:08:33.452" v="970" actId="1038"/>
        <pc:sldMkLst>
          <pc:docMk/>
          <pc:sldMk cId="563439124" sldId="475"/>
        </pc:sldMkLst>
        <pc:spChg chg="del">
          <ac:chgData name="Richard Chalk" userId="287f8aa4f4de1d19" providerId="LiveId" clId="{BD53261F-0264-4974-833A-AA83AF7FF0B6}" dt="2023-06-21T05:57:26.009" v="514" actId="478"/>
          <ac:spMkLst>
            <pc:docMk/>
            <pc:sldMk cId="563439124" sldId="475"/>
            <ac:spMk id="2" creationId="{2CED0939-2445-F1A3-21AE-0A535344DD5D}"/>
          </ac:spMkLst>
        </pc:spChg>
        <pc:spChg chg="del">
          <ac:chgData name="Richard Chalk" userId="287f8aa4f4de1d19" providerId="LiveId" clId="{BD53261F-0264-4974-833A-AA83AF7FF0B6}" dt="2023-06-21T05:57:28.067" v="515" actId="478"/>
          <ac:spMkLst>
            <pc:docMk/>
            <pc:sldMk cId="563439124" sldId="475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8:26:55.443" v="636" actId="14100"/>
          <ac:spMkLst>
            <pc:docMk/>
            <pc:sldMk cId="563439124" sldId="475"/>
            <ac:spMk id="7" creationId="{EBD62573-4B50-EAD6-8C7E-C3AE6A9F45B4}"/>
          </ac:spMkLst>
        </pc:spChg>
        <pc:spChg chg="add mod">
          <ac:chgData name="Richard Chalk" userId="287f8aa4f4de1d19" providerId="LiveId" clId="{BD53261F-0264-4974-833A-AA83AF7FF0B6}" dt="2023-06-21T08:58:54.450" v="778" actId="14861"/>
          <ac:spMkLst>
            <pc:docMk/>
            <pc:sldMk cId="563439124" sldId="475"/>
            <ac:spMk id="15" creationId="{42B56B94-D552-29EC-6D8B-B263E70EEFE6}"/>
          </ac:spMkLst>
        </pc:spChg>
        <pc:spChg chg="add mod">
          <ac:chgData name="Richard Chalk" userId="287f8aa4f4de1d19" providerId="LiveId" clId="{BD53261F-0264-4974-833A-AA83AF7FF0B6}" dt="2023-06-21T08:58:43.075" v="777" actId="14861"/>
          <ac:spMkLst>
            <pc:docMk/>
            <pc:sldMk cId="563439124" sldId="475"/>
            <ac:spMk id="16" creationId="{D77AC7A1-69C5-B256-3A80-8DBD2E083AA5}"/>
          </ac:spMkLst>
        </pc:spChg>
        <pc:spChg chg="add mod">
          <ac:chgData name="Richard Chalk" userId="287f8aa4f4de1d19" providerId="LiveId" clId="{BD53261F-0264-4974-833A-AA83AF7FF0B6}" dt="2023-06-21T08:59:06.620" v="779" actId="14861"/>
          <ac:spMkLst>
            <pc:docMk/>
            <pc:sldMk cId="563439124" sldId="475"/>
            <ac:spMk id="17" creationId="{9247FC16-CD2B-83AE-2055-71481D75B2DB}"/>
          </ac:spMkLst>
        </pc:spChg>
        <pc:spChg chg="add mod">
          <ac:chgData name="Richard Chalk" userId="287f8aa4f4de1d19" providerId="LiveId" clId="{BD53261F-0264-4974-833A-AA83AF7FF0B6}" dt="2023-06-21T08:59:12.090" v="780" actId="14861"/>
          <ac:spMkLst>
            <pc:docMk/>
            <pc:sldMk cId="563439124" sldId="475"/>
            <ac:spMk id="18" creationId="{CB38FC8C-D2AB-B839-9B95-074EE676BD83}"/>
          </ac:spMkLst>
        </pc:spChg>
        <pc:spChg chg="add mod">
          <ac:chgData name="Richard Chalk" userId="287f8aa4f4de1d19" providerId="LiveId" clId="{BD53261F-0264-4974-833A-AA83AF7FF0B6}" dt="2023-06-21T09:08:33.452" v="970" actId="1038"/>
          <ac:spMkLst>
            <pc:docMk/>
            <pc:sldMk cId="563439124" sldId="475"/>
            <ac:spMk id="19" creationId="{69553549-72ED-2138-823F-AB6566B8077A}"/>
          </ac:spMkLst>
        </pc:spChg>
        <pc:spChg chg="add del">
          <ac:chgData name="Richard Chalk" userId="287f8aa4f4de1d19" providerId="LiveId" clId="{BD53261F-0264-4974-833A-AA83AF7FF0B6}" dt="2023-06-21T08:58:23.791" v="776" actId="478"/>
          <ac:spMkLst>
            <pc:docMk/>
            <pc:sldMk cId="563439124" sldId="475"/>
            <ac:spMk id="21" creationId="{2211C4D0-201B-2BCC-AE45-EFF341C2275B}"/>
          </ac:spMkLst>
        </pc:sp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8" creationId="{A918CCB3-7AEB-91C5-989C-98B03633003B}"/>
          </ac:picMkLst>
        </pc:picChg>
        <pc:picChg chg="del">
          <ac:chgData name="Richard Chalk" userId="287f8aa4f4de1d19" providerId="LiveId" clId="{BD53261F-0264-4974-833A-AA83AF7FF0B6}" dt="2023-06-21T05:57:31.733" v="518" actId="478"/>
          <ac:picMkLst>
            <pc:docMk/>
            <pc:sldMk cId="563439124" sldId="475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05:57:30.018" v="516" actId="478"/>
          <ac:picMkLst>
            <pc:docMk/>
            <pc:sldMk cId="563439124" sldId="475"/>
            <ac:picMk id="10" creationId="{8468BF85-5761-0A34-326E-206C9D75D00D}"/>
          </ac:picMkLst>
        </pc:picChg>
        <pc:picChg chg="del">
          <ac:chgData name="Richard Chalk" userId="287f8aa4f4de1d19" providerId="LiveId" clId="{BD53261F-0264-4974-833A-AA83AF7FF0B6}" dt="2023-06-21T05:57:30.018" v="516" actId="478"/>
          <ac:picMkLst>
            <pc:docMk/>
            <pc:sldMk cId="563439124" sldId="475"/>
            <ac:picMk id="11" creationId="{FB8FC169-B893-869F-1AE2-8B680A6044DA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12" creationId="{964978DE-38FD-E45C-17B2-BEDF096F1392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13" creationId="{C3D4A33C-346E-3361-7829-FE344409DD67}"/>
          </ac:picMkLst>
        </pc:picChg>
        <pc:picChg chg="add mod">
          <ac:chgData name="Richard Chalk" userId="287f8aa4f4de1d19" providerId="LiveId" clId="{BD53261F-0264-4974-833A-AA83AF7FF0B6}" dt="2023-06-21T09:08:33.452" v="970" actId="1038"/>
          <ac:picMkLst>
            <pc:docMk/>
            <pc:sldMk cId="563439124" sldId="475"/>
            <ac:picMk id="20" creationId="{0AB3BCD2-6FD1-72EC-C87D-3F00A078A0F3}"/>
          </ac:picMkLst>
        </pc:picChg>
        <pc:picChg chg="add del mod">
          <ac:chgData name="Richard Chalk" userId="287f8aa4f4de1d19" providerId="LiveId" clId="{BD53261F-0264-4974-833A-AA83AF7FF0B6}" dt="2023-06-21T05:58:33.854" v="527" actId="478"/>
          <ac:picMkLst>
            <pc:docMk/>
            <pc:sldMk cId="563439124" sldId="475"/>
            <ac:picMk id="2050" creationId="{925A7133-9F95-A76C-A114-92D1D4C2E13C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2052" creationId="{DD4506CC-DFD8-77B9-B05A-BB313EA6B9C9}"/>
          </ac:picMkLst>
        </pc:picChg>
        <pc:cxnChg chg="del">
          <ac:chgData name="Richard Chalk" userId="287f8aa4f4de1d19" providerId="LiveId" clId="{BD53261F-0264-4974-833A-AA83AF7FF0B6}" dt="2023-06-21T05:57:31.011" v="517" actId="478"/>
          <ac:cxnSpMkLst>
            <pc:docMk/>
            <pc:sldMk cId="563439124" sldId="475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BD53261F-0264-4974-833A-AA83AF7FF0B6}" dt="2023-06-21T12:51:10.554" v="2431" actId="6549"/>
        <pc:sldMkLst>
          <pc:docMk/>
          <pc:sldMk cId="4031707558" sldId="476"/>
        </pc:sldMkLst>
        <pc:spChg chg="mod">
          <ac:chgData name="Richard Chalk" userId="287f8aa4f4de1d19" providerId="LiveId" clId="{BD53261F-0264-4974-833A-AA83AF7FF0B6}" dt="2023-06-21T09:19:32.044" v="1014" actId="6549"/>
          <ac:spMkLst>
            <pc:docMk/>
            <pc:sldMk cId="4031707558" sldId="476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1:05:47.592" v="1466" actId="207"/>
          <ac:spMkLst>
            <pc:docMk/>
            <pc:sldMk cId="4031707558" sldId="476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9:01:15.889" v="820" actId="20577"/>
          <ac:spMkLst>
            <pc:docMk/>
            <pc:sldMk cId="4031707558" sldId="476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09:03:11.557" v="833" actId="478"/>
          <ac:spMkLst>
            <pc:docMk/>
            <pc:sldMk cId="4031707558" sldId="476"/>
            <ac:spMk id="13" creationId="{5CF27FB5-ED98-C38F-CDBF-D46947BB8F14}"/>
          </ac:spMkLst>
        </pc:spChg>
        <pc:spChg chg="add mod">
          <ac:chgData name="Richard Chalk" userId="287f8aa4f4de1d19" providerId="LiveId" clId="{BD53261F-0264-4974-833A-AA83AF7FF0B6}" dt="2023-06-21T09:16:57.847" v="1004" actId="1035"/>
          <ac:spMkLst>
            <pc:docMk/>
            <pc:sldMk cId="4031707558" sldId="476"/>
            <ac:spMk id="15" creationId="{224494BA-550F-E31C-2124-83DDE4ED3720}"/>
          </ac:spMkLst>
        </pc:spChg>
        <pc:spChg chg="add mod">
          <ac:chgData name="Richard Chalk" userId="287f8aa4f4de1d19" providerId="LiveId" clId="{BD53261F-0264-4974-833A-AA83AF7FF0B6}" dt="2023-06-21T10:04:50.807" v="1456" actId="207"/>
          <ac:spMkLst>
            <pc:docMk/>
            <pc:sldMk cId="4031707558" sldId="476"/>
            <ac:spMk id="17" creationId="{B26AB41B-4B6F-4DD4-94E4-D10A41809965}"/>
          </ac:spMkLst>
        </pc:spChg>
        <pc:spChg chg="add mod">
          <ac:chgData name="Richard Chalk" userId="287f8aa4f4de1d19" providerId="LiveId" clId="{BD53261F-0264-4974-833A-AA83AF7FF0B6}" dt="2023-06-21T10:04:57.692" v="1457" actId="207"/>
          <ac:spMkLst>
            <pc:docMk/>
            <pc:sldMk cId="4031707558" sldId="476"/>
            <ac:spMk id="18" creationId="{2792C14D-24DC-AFA9-E3FF-6129920D5213}"/>
          </ac:spMkLst>
        </pc:spChg>
        <pc:spChg chg="add mod">
          <ac:chgData name="Richard Chalk" userId="287f8aa4f4de1d19" providerId="LiveId" clId="{BD53261F-0264-4974-833A-AA83AF7FF0B6}" dt="2023-06-21T10:05:03.733" v="1458" actId="207"/>
          <ac:spMkLst>
            <pc:docMk/>
            <pc:sldMk cId="4031707558" sldId="476"/>
            <ac:spMk id="19" creationId="{4912EBB0-76F4-9205-033F-A70FDEFC0A24}"/>
          </ac:spMkLst>
        </pc:spChg>
        <pc:spChg chg="add mod">
          <ac:chgData name="Richard Chalk" userId="287f8aa4f4de1d19" providerId="LiveId" clId="{BD53261F-0264-4974-833A-AA83AF7FF0B6}" dt="2023-06-21T10:05:10.249" v="1459" actId="207"/>
          <ac:spMkLst>
            <pc:docMk/>
            <pc:sldMk cId="4031707558" sldId="476"/>
            <ac:spMk id="20" creationId="{2A59015F-9B46-EFE3-3A35-A5D6592A6630}"/>
          </ac:spMkLst>
        </pc:spChg>
        <pc:picChg chg="del">
          <ac:chgData name="Richard Chalk" userId="287f8aa4f4de1d19" providerId="LiveId" clId="{BD53261F-0264-4974-833A-AA83AF7FF0B6}" dt="2023-06-21T09:01:45.780" v="822" actId="478"/>
          <ac:picMkLst>
            <pc:docMk/>
            <pc:sldMk cId="4031707558" sldId="476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09:03:54.207" v="835" actId="478"/>
          <ac:picMkLst>
            <pc:docMk/>
            <pc:sldMk cId="4031707558" sldId="476"/>
            <ac:picMk id="10" creationId="{8468BF85-5761-0A34-326E-206C9D75D00D}"/>
          </ac:picMkLst>
        </pc:picChg>
        <pc:picChg chg="del">
          <ac:chgData name="Richard Chalk" userId="287f8aa4f4de1d19" providerId="LiveId" clId="{BD53261F-0264-4974-833A-AA83AF7FF0B6}" dt="2023-06-21T09:03:55.235" v="836" actId="478"/>
          <ac:picMkLst>
            <pc:docMk/>
            <pc:sldMk cId="4031707558" sldId="476"/>
            <ac:picMk id="11" creationId="{FB8FC169-B893-869F-1AE2-8B680A6044DA}"/>
          </ac:picMkLst>
        </pc:picChg>
        <pc:picChg chg="add mod">
          <ac:chgData name="Richard Chalk" userId="287f8aa4f4de1d19" providerId="LiveId" clId="{BD53261F-0264-4974-833A-AA83AF7FF0B6}" dt="2023-06-21T09:10:01.331" v="980" actId="14100"/>
          <ac:picMkLst>
            <pc:docMk/>
            <pc:sldMk cId="4031707558" sldId="476"/>
            <ac:picMk id="12" creationId="{11805E21-785A-35E6-4E26-81D769067897}"/>
          </ac:picMkLst>
        </pc:picChg>
        <pc:picChg chg="del">
          <ac:chgData name="Richard Chalk" userId="287f8aa4f4de1d19" providerId="LiveId" clId="{BD53261F-0264-4974-833A-AA83AF7FF0B6}" dt="2023-06-21T09:03:11.557" v="833" actId="478"/>
          <ac:picMkLst>
            <pc:docMk/>
            <pc:sldMk cId="4031707558" sldId="476"/>
            <ac:picMk id="14" creationId="{F3EEE21B-D3CD-1AE1-F19A-A094EFFCA046}"/>
          </ac:picMkLst>
        </pc:picChg>
        <pc:picChg chg="add mod">
          <ac:chgData name="Richard Chalk" userId="287f8aa4f4de1d19" providerId="LiveId" clId="{BD53261F-0264-4974-833A-AA83AF7FF0B6}" dt="2023-06-21T09:21:56.520" v="1066" actId="1076"/>
          <ac:picMkLst>
            <pc:docMk/>
            <pc:sldMk cId="4031707558" sldId="476"/>
            <ac:picMk id="16" creationId="{486EC01A-9F67-0616-C4D3-52591F04EFAF}"/>
          </ac:picMkLst>
        </pc:picChg>
        <pc:picChg chg="add del mod">
          <ac:chgData name="Richard Chalk" userId="287f8aa4f4de1d19" providerId="LiveId" clId="{BD53261F-0264-4974-833A-AA83AF7FF0B6}" dt="2023-06-21T09:09:45.460" v="975" actId="478"/>
          <ac:picMkLst>
            <pc:docMk/>
            <pc:sldMk cId="4031707558" sldId="476"/>
            <ac:picMk id="4098" creationId="{54150497-D9CB-EBE7-96A6-ADEEE3B60D2E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40:45.537" v="2189" actId="113"/>
        <pc:sldMkLst>
          <pc:docMk/>
          <pc:sldMk cId="3854563775" sldId="477"/>
        </pc:sldMkLst>
        <pc:spChg chg="mod">
          <ac:chgData name="Richard Chalk" userId="287f8aa4f4de1d19" providerId="LiveId" clId="{BD53261F-0264-4974-833A-AA83AF7FF0B6}" dt="2023-06-21T12:40:12.463" v="2176" actId="207"/>
          <ac:spMkLst>
            <pc:docMk/>
            <pc:sldMk cId="3854563775" sldId="477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0:45.537" v="2189" actId="113"/>
          <ac:spMkLst>
            <pc:docMk/>
            <pc:sldMk cId="3854563775" sldId="477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42.284" v="1715" actId="20577"/>
          <ac:spMkLst>
            <pc:docMk/>
            <pc:sldMk cId="3854563775" sldId="477"/>
            <ac:spMk id="7" creationId="{EBD62573-4B50-EAD6-8C7E-C3AE6A9F45B4}"/>
          </ac:spMkLst>
        </pc:spChg>
        <pc:spChg chg="del mod">
          <ac:chgData name="Richard Chalk" userId="287f8aa4f4de1d19" providerId="LiveId" clId="{BD53261F-0264-4974-833A-AA83AF7FF0B6}" dt="2023-06-21T11:11:20.714" v="1510" actId="478"/>
          <ac:spMkLst>
            <pc:docMk/>
            <pc:sldMk cId="3854563775" sldId="477"/>
            <ac:spMk id="13" creationId="{5CF27FB5-ED98-C38F-CDBF-D46947BB8F14}"/>
          </ac:spMkLst>
        </pc:spChg>
        <pc:picChg chg="del">
          <ac:chgData name="Richard Chalk" userId="287f8aa4f4de1d19" providerId="LiveId" clId="{BD53261F-0264-4974-833A-AA83AF7FF0B6}" dt="2023-06-21T11:10:14.332" v="1498" actId="478"/>
          <ac:picMkLst>
            <pc:docMk/>
            <pc:sldMk cId="3854563775" sldId="477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11:11:15.512" v="1506" actId="478"/>
          <ac:picMkLst>
            <pc:docMk/>
            <pc:sldMk cId="3854563775" sldId="477"/>
            <ac:picMk id="10" creationId="{8468BF85-5761-0A34-326E-206C9D75D00D}"/>
          </ac:picMkLst>
        </pc:picChg>
        <pc:picChg chg="del mod">
          <ac:chgData name="Richard Chalk" userId="287f8aa4f4de1d19" providerId="LiveId" clId="{BD53261F-0264-4974-833A-AA83AF7FF0B6}" dt="2023-06-21T11:12:55.913" v="1531" actId="478"/>
          <ac:picMkLst>
            <pc:docMk/>
            <pc:sldMk cId="3854563775" sldId="477"/>
            <ac:picMk id="11" creationId="{FB8FC169-B893-869F-1AE2-8B680A6044DA}"/>
          </ac:picMkLst>
        </pc:picChg>
        <pc:picChg chg="del">
          <ac:chgData name="Richard Chalk" userId="287f8aa4f4de1d19" providerId="LiveId" clId="{BD53261F-0264-4974-833A-AA83AF7FF0B6}" dt="2023-06-21T11:11:18.839" v="1508" actId="478"/>
          <ac:picMkLst>
            <pc:docMk/>
            <pc:sldMk cId="3854563775" sldId="477"/>
            <ac:picMk id="14" creationId="{F3EEE21B-D3CD-1AE1-F19A-A094EFFCA046}"/>
          </ac:picMkLst>
        </pc:picChg>
        <pc:picChg chg="add mod">
          <ac:chgData name="Richard Chalk" userId="287f8aa4f4de1d19" providerId="LiveId" clId="{BD53261F-0264-4974-833A-AA83AF7FF0B6}" dt="2023-06-21T11:14:37.303" v="1561" actId="1036"/>
          <ac:picMkLst>
            <pc:docMk/>
            <pc:sldMk cId="3854563775" sldId="477"/>
            <ac:picMk id="5122" creationId="{D7FB2EDE-0D21-03E5-7B91-BE3D326B1241}"/>
          </ac:picMkLst>
        </pc:picChg>
      </pc:sldChg>
      <pc:sldChg chg="addSp modSp add mod modNotesTx">
        <pc:chgData name="Richard Chalk" userId="287f8aa4f4de1d19" providerId="LiveId" clId="{BD53261F-0264-4974-833A-AA83AF7FF0B6}" dt="2023-06-21T12:41:39.283" v="2199" actId="207"/>
        <pc:sldMkLst>
          <pc:docMk/>
          <pc:sldMk cId="3481574009" sldId="478"/>
        </pc:sldMkLst>
        <pc:spChg chg="mod">
          <ac:chgData name="Richard Chalk" userId="287f8aa4f4de1d19" providerId="LiveId" clId="{BD53261F-0264-4974-833A-AA83AF7FF0B6}" dt="2023-06-21T12:41:39.283" v="2199" actId="207"/>
          <ac:spMkLst>
            <pc:docMk/>
            <pc:sldMk cId="3481574009" sldId="478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1:35.259" v="2198" actId="207"/>
          <ac:spMkLst>
            <pc:docMk/>
            <pc:sldMk cId="3481574009" sldId="478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46.533" v="1718" actId="20577"/>
          <ac:spMkLst>
            <pc:docMk/>
            <pc:sldMk cId="3481574009" sldId="478"/>
            <ac:spMk id="7" creationId="{EBD62573-4B50-EAD6-8C7E-C3AE6A9F45B4}"/>
          </ac:spMkLst>
        </pc:spChg>
        <pc:spChg chg="add mod">
          <ac:chgData name="Richard Chalk" userId="287f8aa4f4de1d19" providerId="LiveId" clId="{BD53261F-0264-4974-833A-AA83AF7FF0B6}" dt="2023-06-21T11:22:02.856" v="1711" actId="1035"/>
          <ac:spMkLst>
            <pc:docMk/>
            <pc:sldMk cId="3481574009" sldId="478"/>
            <ac:spMk id="8" creationId="{1302565E-423A-49CC-24DD-6B51D6C6573A}"/>
          </ac:spMkLst>
        </pc:spChg>
      </pc:sldChg>
      <pc:sldChg chg="addSp delSp modSp add mod modNotesTx">
        <pc:chgData name="Richard Chalk" userId="287f8aa4f4de1d19" providerId="LiveId" clId="{BD53261F-0264-4974-833A-AA83AF7FF0B6}" dt="2023-06-21T12:16:13.474" v="1887"/>
        <pc:sldMkLst>
          <pc:docMk/>
          <pc:sldMk cId="2744653544" sldId="479"/>
        </pc:sldMkLst>
        <pc:spChg chg="mod">
          <ac:chgData name="Richard Chalk" userId="287f8aa4f4de1d19" providerId="LiveId" clId="{BD53261F-0264-4974-833A-AA83AF7FF0B6}" dt="2023-06-21T11:27:36.874" v="1800" actId="20577"/>
          <ac:spMkLst>
            <pc:docMk/>
            <pc:sldMk cId="2744653544" sldId="479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13:50.720" v="1845" actId="6549"/>
          <ac:spMkLst>
            <pc:docMk/>
            <pc:sldMk cId="2744653544" sldId="479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52.096" v="1721" actId="20577"/>
          <ac:spMkLst>
            <pc:docMk/>
            <pc:sldMk cId="2744653544" sldId="479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11:28:01.082" v="1804" actId="478"/>
          <ac:spMkLst>
            <pc:docMk/>
            <pc:sldMk cId="2744653544" sldId="479"/>
            <ac:spMk id="8" creationId="{1302565E-423A-49CC-24DD-6B51D6C6573A}"/>
          </ac:spMkLst>
        </pc:spChg>
        <pc:spChg chg="add mod">
          <ac:chgData name="Richard Chalk" userId="287f8aa4f4de1d19" providerId="LiveId" clId="{BD53261F-0264-4974-833A-AA83AF7FF0B6}" dt="2023-06-21T12:13:55.973" v="1846" actId="207"/>
          <ac:spMkLst>
            <pc:docMk/>
            <pc:sldMk cId="2744653544" sldId="479"/>
            <ac:spMk id="9" creationId="{554B03FD-552D-F75B-842D-DFE7E0B0D29E}"/>
          </ac:spMkLst>
        </pc:spChg>
        <pc:picChg chg="add mod">
          <ac:chgData name="Richard Chalk" userId="287f8aa4f4de1d19" providerId="LiveId" clId="{BD53261F-0264-4974-833A-AA83AF7FF0B6}" dt="2023-06-21T12:13:43.099" v="1842" actId="1076"/>
          <ac:picMkLst>
            <pc:docMk/>
            <pc:sldMk cId="2744653544" sldId="479"/>
            <ac:picMk id="10" creationId="{449EAFC7-6C33-ACF0-38BE-6BAC8B978DFB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53:27.823" v="2501" actId="20577"/>
        <pc:sldMkLst>
          <pc:docMk/>
          <pc:sldMk cId="2344539393" sldId="480"/>
        </pc:sldMkLst>
        <pc:spChg chg="mod">
          <ac:chgData name="Richard Chalk" userId="287f8aa4f4de1d19" providerId="LiveId" clId="{BD53261F-0264-4974-833A-AA83AF7FF0B6}" dt="2023-06-21T12:43:06.197" v="2200" actId="113"/>
          <ac:spMkLst>
            <pc:docMk/>
            <pc:sldMk cId="2344539393" sldId="480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3:25.366" v="2201" actId="113"/>
          <ac:spMkLst>
            <pc:docMk/>
            <pc:sldMk cId="2344539393" sldId="480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2:34:47.611" v="2127" actId="20577"/>
          <ac:spMkLst>
            <pc:docMk/>
            <pc:sldMk cId="2344539393" sldId="480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12:18:06.214" v="1888" actId="478"/>
          <ac:spMkLst>
            <pc:docMk/>
            <pc:sldMk cId="2344539393" sldId="480"/>
            <ac:spMk id="9" creationId="{554B03FD-552D-F75B-842D-DFE7E0B0D29E}"/>
          </ac:spMkLst>
        </pc:spChg>
        <pc:spChg chg="add mod">
          <ac:chgData name="Richard Chalk" userId="287f8aa4f4de1d19" providerId="LiveId" clId="{BD53261F-0264-4974-833A-AA83AF7FF0B6}" dt="2023-06-21T12:50:54.617" v="2430" actId="113"/>
          <ac:spMkLst>
            <pc:docMk/>
            <pc:sldMk cId="2344539393" sldId="480"/>
            <ac:spMk id="11" creationId="{EEFAA0DB-7056-DED2-21B6-A7F3210D3E04}"/>
          </ac:spMkLst>
        </pc:spChg>
        <pc:spChg chg="add del mod">
          <ac:chgData name="Richard Chalk" userId="287f8aa4f4de1d19" providerId="LiveId" clId="{BD53261F-0264-4974-833A-AA83AF7FF0B6}" dt="2023-06-21T12:22:27.364" v="2038"/>
          <ac:spMkLst>
            <pc:docMk/>
            <pc:sldMk cId="2344539393" sldId="480"/>
            <ac:spMk id="13" creationId="{FC21145F-D922-E94E-E488-9A28087F9BCB}"/>
          </ac:spMkLst>
        </pc:spChg>
        <pc:picChg chg="add del mod">
          <ac:chgData name="Richard Chalk" userId="287f8aa4f4de1d19" providerId="LiveId" clId="{BD53261F-0264-4974-833A-AA83AF7FF0B6}" dt="2023-06-21T12:34:22.954" v="2103" actId="478"/>
          <ac:picMkLst>
            <pc:docMk/>
            <pc:sldMk cId="2344539393" sldId="480"/>
            <ac:picMk id="8" creationId="{6401E850-11DC-5186-AC28-7512175CFD03}"/>
          </ac:picMkLst>
        </pc:picChg>
        <pc:picChg chg="del">
          <ac:chgData name="Richard Chalk" userId="287f8aa4f4de1d19" providerId="LiveId" clId="{BD53261F-0264-4974-833A-AA83AF7FF0B6}" dt="2023-06-21T12:18:06.214" v="1888" actId="478"/>
          <ac:picMkLst>
            <pc:docMk/>
            <pc:sldMk cId="2344539393" sldId="480"/>
            <ac:picMk id="10" creationId="{449EAFC7-6C33-ACF0-38BE-6BAC8B978DFB}"/>
          </ac:picMkLst>
        </pc:picChg>
        <pc:picChg chg="add mod">
          <ac:chgData name="Richard Chalk" userId="287f8aa4f4de1d19" providerId="LiveId" clId="{BD53261F-0264-4974-833A-AA83AF7FF0B6}" dt="2023-06-21T12:23:03.424" v="2076" actId="1076"/>
          <ac:picMkLst>
            <pc:docMk/>
            <pc:sldMk cId="2344539393" sldId="480"/>
            <ac:picMk id="12" creationId="{CD5C74E2-59EF-594F-99C7-F928BD5F82C9}"/>
          </ac:picMkLst>
        </pc:picChg>
        <pc:picChg chg="add del mod">
          <ac:chgData name="Richard Chalk" userId="287f8aa4f4de1d19" providerId="LiveId" clId="{BD53261F-0264-4974-833A-AA83AF7FF0B6}" dt="2023-06-21T12:22:27.364" v="2038"/>
          <ac:picMkLst>
            <pc:docMk/>
            <pc:sldMk cId="2344539393" sldId="480"/>
            <ac:picMk id="14" creationId="{DF6B7EAB-2C0C-3AEA-A503-CDB6D9B62287}"/>
          </ac:picMkLst>
        </pc:picChg>
        <pc:picChg chg="add mod">
          <ac:chgData name="Richard Chalk" userId="287f8aa4f4de1d19" providerId="LiveId" clId="{BD53261F-0264-4974-833A-AA83AF7FF0B6}" dt="2023-06-21T12:23:57.889" v="2102" actId="1038"/>
          <ac:picMkLst>
            <pc:docMk/>
            <pc:sldMk cId="2344539393" sldId="480"/>
            <ac:picMk id="15" creationId="{7E40D072-AAF1-1744-C804-448E1A92BC0A}"/>
          </ac:picMkLst>
        </pc:picChg>
        <pc:picChg chg="add mod">
          <ac:chgData name="Richard Chalk" userId="287f8aa4f4de1d19" providerId="LiveId" clId="{BD53261F-0264-4974-833A-AA83AF7FF0B6}" dt="2023-06-21T12:23:51.048" v="2094" actId="1076"/>
          <ac:picMkLst>
            <pc:docMk/>
            <pc:sldMk cId="2344539393" sldId="480"/>
            <ac:picMk id="16" creationId="{3FD15BD5-5F25-770E-DB28-911520266464}"/>
          </ac:picMkLst>
        </pc:picChg>
        <pc:picChg chg="add mod">
          <ac:chgData name="Richard Chalk" userId="287f8aa4f4de1d19" providerId="LiveId" clId="{BD53261F-0264-4974-833A-AA83AF7FF0B6}" dt="2023-06-21T12:23:46.576" v="2090" actId="1076"/>
          <ac:picMkLst>
            <pc:docMk/>
            <pc:sldMk cId="2344539393" sldId="480"/>
            <ac:picMk id="17" creationId="{B676C378-EED9-0137-0646-955F744C0705}"/>
          </ac:picMkLst>
        </pc:picChg>
        <pc:picChg chg="add mod">
          <ac:chgData name="Richard Chalk" userId="287f8aa4f4de1d19" providerId="LiveId" clId="{BD53261F-0264-4974-833A-AA83AF7FF0B6}" dt="2023-06-21T12:23:45.267" v="2089" actId="1076"/>
          <ac:picMkLst>
            <pc:docMk/>
            <pc:sldMk cId="2344539393" sldId="480"/>
            <ac:picMk id="18" creationId="{3CD0ADFD-2E7B-7E62-2E18-7BE574ABDA43}"/>
          </ac:picMkLst>
        </pc:picChg>
        <pc:picChg chg="add mod">
          <ac:chgData name="Richard Chalk" userId="287f8aa4f4de1d19" providerId="LiveId" clId="{BD53261F-0264-4974-833A-AA83AF7FF0B6}" dt="2023-06-21T12:34:38.678" v="2118" actId="1037"/>
          <ac:picMkLst>
            <pc:docMk/>
            <pc:sldMk cId="2344539393" sldId="480"/>
            <ac:picMk id="19" creationId="{B4F577E1-1CAD-B988-B0DD-5039876FD922}"/>
          </ac:picMkLst>
        </pc:picChg>
        <pc:picChg chg="mod">
          <ac:chgData name="Richard Chalk" userId="287f8aa4f4de1d19" providerId="LiveId" clId="{BD53261F-0264-4974-833A-AA83AF7FF0B6}" dt="2023-06-21T12:23:49.961" v="2093" actId="1076"/>
          <ac:picMkLst>
            <pc:docMk/>
            <pc:sldMk cId="2344539393" sldId="480"/>
            <ac:picMk id="5122" creationId="{D7FB2EDE-0D21-03E5-7B91-BE3D326B1241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53:46.378" v="2505" actId="6549"/>
        <pc:sldMkLst>
          <pc:docMk/>
          <pc:sldMk cId="2036756973" sldId="481"/>
        </pc:sldMkLst>
        <pc:spChg chg="mod">
          <ac:chgData name="Richard Chalk" userId="287f8aa4f4de1d19" providerId="LiveId" clId="{BD53261F-0264-4974-833A-AA83AF7FF0B6}" dt="2023-06-21T12:47:19.861" v="2348" actId="20577"/>
          <ac:spMkLst>
            <pc:docMk/>
            <pc:sldMk cId="2036756973" sldId="481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50:06.656" v="2423" actId="14100"/>
          <ac:spMkLst>
            <pc:docMk/>
            <pc:sldMk cId="2036756973" sldId="481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2:45:02.418" v="2234" actId="6549"/>
          <ac:spMkLst>
            <pc:docMk/>
            <pc:sldMk cId="2036756973" sldId="481"/>
            <ac:spMk id="7" creationId="{EBD62573-4B50-EAD6-8C7E-C3AE6A9F45B4}"/>
          </ac:spMkLst>
        </pc:spChg>
        <pc:graphicFrameChg chg="add del mod">
          <ac:chgData name="Richard Chalk" userId="287f8aa4f4de1d19" providerId="LiveId" clId="{BD53261F-0264-4974-833A-AA83AF7FF0B6}" dt="2023-06-21T12:45:28.638" v="2236"/>
          <ac:graphicFrameMkLst>
            <pc:docMk/>
            <pc:sldMk cId="2036756973" sldId="481"/>
            <ac:graphicFrameMk id="8" creationId="{65D643C0-2D91-5B44-7515-1D2AFFF709F9}"/>
          </ac:graphicFrameMkLst>
        </pc:graphicFrameChg>
        <pc:picChg chg="add del mod">
          <ac:chgData name="Richard Chalk" userId="287f8aa4f4de1d19" providerId="LiveId" clId="{BD53261F-0264-4974-833A-AA83AF7FF0B6}" dt="2023-06-21T12:50:09.076" v="2424" actId="478"/>
          <ac:picMkLst>
            <pc:docMk/>
            <pc:sldMk cId="2036756973" sldId="481"/>
            <ac:picMk id="9" creationId="{E9FDEC51-DC6E-113E-AC04-D69486906B4B}"/>
          </ac:picMkLst>
        </pc:picChg>
        <pc:picChg chg="add mod">
          <ac:chgData name="Richard Chalk" userId="287f8aa4f4de1d19" providerId="LiveId" clId="{BD53261F-0264-4974-833A-AA83AF7FF0B6}" dt="2023-06-21T12:50:16.674" v="2426" actId="1076"/>
          <ac:picMkLst>
            <pc:docMk/>
            <pc:sldMk cId="2036756973" sldId="481"/>
            <ac:picMk id="10" creationId="{62C8EA3D-8CA7-9E89-8F8D-33F2C192B73F}"/>
          </ac:picMkLst>
        </pc:picChg>
        <pc:picChg chg="del">
          <ac:chgData name="Richard Chalk" userId="287f8aa4f4de1d19" providerId="LiveId" clId="{BD53261F-0264-4974-833A-AA83AF7FF0B6}" dt="2023-06-21T12:47:43.711" v="2351" actId="478"/>
          <ac:picMkLst>
            <pc:docMk/>
            <pc:sldMk cId="2036756973" sldId="481"/>
            <ac:picMk id="16" creationId="{486EC01A-9F67-0616-C4D3-52591F04EFAF}"/>
          </ac:picMkLst>
        </pc:picChg>
      </pc:sldChg>
    </pc:docChg>
  </pc:docChgLst>
  <pc:docChgLst>
    <pc:chgData name="Richard Chalk" userId="287f8aa4f4de1d19" providerId="LiveId" clId="{6F62DC98-6C89-429A-9A76-3352FC6D3228}"/>
    <pc:docChg chg="undo custSel addSld delSld modSld">
      <pc:chgData name="Richard Chalk" userId="287f8aa4f4de1d19" providerId="LiveId" clId="{6F62DC98-6C89-429A-9A76-3352FC6D3228}" dt="2023-06-05T08:01:35.441" v="5641" actId="14100"/>
      <pc:docMkLst>
        <pc:docMk/>
      </pc:docMkLst>
      <pc:sldChg chg="addSp delSp modSp mod">
        <pc:chgData name="Richard Chalk" userId="287f8aa4f4de1d19" providerId="LiveId" clId="{6F62DC98-6C89-429A-9A76-3352FC6D3228}" dt="2023-06-02T13:18:34.128" v="2813" actId="113"/>
        <pc:sldMkLst>
          <pc:docMk/>
          <pc:sldMk cId="0" sldId="299"/>
        </pc:sldMkLst>
        <pc:spChg chg="mod">
          <ac:chgData name="Richard Chalk" userId="287f8aa4f4de1d19" providerId="LiveId" clId="{6F62DC98-6C89-429A-9A76-3352FC6D3228}" dt="2023-06-02T05:04:59.919" v="45" actId="1076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6F62DC98-6C89-429A-9A76-3352FC6D3228}" dt="2023-06-02T05:37:49.544" v="1099" actId="113"/>
          <ac:spMkLst>
            <pc:docMk/>
            <pc:sldMk cId="0" sldId="299"/>
            <ac:spMk id="7" creationId="{AA144A3D-E7B0-8E00-95F4-8C9DD78ADC46}"/>
          </ac:spMkLst>
        </pc:spChg>
        <pc:spChg chg="del">
          <ac:chgData name="Richard Chalk" userId="287f8aa4f4de1d19" providerId="LiveId" clId="{6F62DC98-6C89-429A-9A76-3352FC6D3228}" dt="2023-06-02T05:02:47.444" v="27" actId="478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6F62DC98-6C89-429A-9A76-3352FC6D3228}" dt="2023-06-02T13:18:34.128" v="2813" actId="113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6F62DC98-6C89-429A-9A76-3352FC6D3228}" dt="2023-06-02T05:04:39.112" v="34" actId="478"/>
          <ac:picMkLst>
            <pc:docMk/>
            <pc:sldMk cId="0" sldId="299"/>
            <ac:picMk id="2" creationId="{27DA1126-0BE6-5D16-1C95-67BFE4274FDF}"/>
          </ac:picMkLst>
        </pc:picChg>
        <pc:picChg chg="del">
          <ac:chgData name="Richard Chalk" userId="287f8aa4f4de1d19" providerId="LiveId" clId="{6F62DC98-6C89-429A-9A76-3352FC6D3228}" dt="2023-06-02T05:02:47.444" v="27" actId="478"/>
          <ac:picMkLst>
            <pc:docMk/>
            <pc:sldMk cId="0" sldId="299"/>
            <ac:picMk id="3" creationId="{E5B51BAC-2D33-2D98-6DA7-CA2027529AFA}"/>
          </ac:picMkLst>
        </pc:picChg>
        <pc:picChg chg="add mod">
          <ac:chgData name="Richard Chalk" userId="287f8aa4f4de1d19" providerId="LiveId" clId="{6F62DC98-6C89-429A-9A76-3352FC6D3228}" dt="2023-06-02T05:06:36.831" v="78" actId="1076"/>
          <ac:picMkLst>
            <pc:docMk/>
            <pc:sldMk cId="0" sldId="299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05:04:41.829" v="35" actId="1076"/>
          <ac:picMkLst>
            <pc:docMk/>
            <pc:sldMk cId="0" sldId="299"/>
            <ac:picMk id="1026" creationId="{32510478-6E2D-1544-BC8B-CD5086E06F5C}"/>
          </ac:picMkLst>
        </pc:picChg>
        <pc:picChg chg="add mod">
          <ac:chgData name="Richard Chalk" userId="287f8aa4f4de1d19" providerId="LiveId" clId="{6F62DC98-6C89-429A-9A76-3352FC6D3228}" dt="2023-06-02T05:05:04.867" v="54" actId="1035"/>
          <ac:picMkLst>
            <pc:docMk/>
            <pc:sldMk cId="0" sldId="299"/>
            <ac:picMk id="1028" creationId="{969D74C6-EE7C-CFFD-7A84-CA8CAC6AC300}"/>
          </ac:picMkLst>
        </pc:picChg>
      </pc:sldChg>
      <pc:sldChg chg="modSp mod">
        <pc:chgData name="Richard Chalk" userId="287f8aa4f4de1d19" providerId="LiveId" clId="{6F62DC98-6C89-429A-9A76-3352FC6D3228}" dt="2023-06-02T04:58:34.240" v="6" actId="20577"/>
        <pc:sldMkLst>
          <pc:docMk/>
          <pc:sldMk cId="3213385662" sldId="309"/>
        </pc:sldMkLst>
        <pc:spChg chg="mod">
          <ac:chgData name="Richard Chalk" userId="287f8aa4f4de1d19" providerId="LiveId" clId="{6F62DC98-6C89-429A-9A76-3352FC6D3228}" dt="2023-06-02T04:58:34.240" v="6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473543632" sldId="344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53933676" sldId="345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297036447" sldId="346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4002348359" sldId="347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660046944" sldId="348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717549317" sldId="349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118062131" sldId="350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1141450283" sldId="351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915165403" sldId="352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1479815827" sldId="353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63536332" sldId="354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137397305" sldId="355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4255493114" sldId="356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500937688" sldId="357"/>
        </pc:sldMkLst>
      </pc:sldChg>
      <pc:sldChg chg="new del">
        <pc:chgData name="Richard Chalk" userId="287f8aa4f4de1d19" providerId="LiveId" clId="{6F62DC98-6C89-429A-9A76-3352FC6D3228}" dt="2023-06-05T07:20:14.907" v="5100" actId="47"/>
        <pc:sldMkLst>
          <pc:docMk/>
          <pc:sldMk cId="4119219517" sldId="358"/>
        </pc:sldMkLst>
      </pc:sldChg>
      <pc:sldChg chg="addSp delSp modSp add mod">
        <pc:chgData name="Richard Chalk" userId="287f8aa4f4de1d19" providerId="LiveId" clId="{6F62DC98-6C89-429A-9A76-3352FC6D3228}" dt="2023-06-05T07:30:27.766" v="5312" actId="6549"/>
        <pc:sldMkLst>
          <pc:docMk/>
          <pc:sldMk cId="1587974455" sldId="359"/>
        </pc:sldMkLst>
        <pc:spChg chg="add mod">
          <ac:chgData name="Richard Chalk" userId="287f8aa4f4de1d19" providerId="LiveId" clId="{6F62DC98-6C89-429A-9A76-3352FC6D3228}" dt="2023-06-02T05:24:34.156" v="223" actId="20577"/>
          <ac:spMkLst>
            <pc:docMk/>
            <pc:sldMk cId="1587974455" sldId="359"/>
            <ac:spMk id="2" creationId="{C757654E-CD34-BE2E-F8B3-FC332E833522}"/>
          </ac:spMkLst>
        </pc:spChg>
        <pc:spChg chg="mod">
          <ac:chgData name="Richard Chalk" userId="287f8aa4f4de1d19" providerId="LiveId" clId="{6F62DC98-6C89-429A-9A76-3352FC6D3228}" dt="2023-06-02T05:10:21.065" v="153" actId="20577"/>
          <ac:spMkLst>
            <pc:docMk/>
            <pc:sldMk cId="1587974455" sldId="359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05:24:12.822" v="156" actId="478"/>
          <ac:spMkLst>
            <pc:docMk/>
            <pc:sldMk cId="1587974455" sldId="359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5T07:30:27.766" v="5312" actId="6549"/>
          <ac:spMkLst>
            <pc:docMk/>
            <pc:sldMk cId="1587974455" sldId="359"/>
            <ac:spMk id="9" creationId="{6FE05952-99D2-C824-4F2B-42640ADFBC17}"/>
          </ac:spMkLst>
        </pc:spChg>
        <pc:spChg chg="add mod">
          <ac:chgData name="Richard Chalk" userId="287f8aa4f4de1d19" providerId="LiveId" clId="{6F62DC98-6C89-429A-9A76-3352FC6D3228}" dt="2023-06-02T05:37:33.259" v="1097" actId="207"/>
          <ac:spMkLst>
            <pc:docMk/>
            <pc:sldMk cId="1587974455" sldId="359"/>
            <ac:spMk id="10" creationId="{66F30CDD-FFAA-0A48-2B29-7A8874FAFA8D}"/>
          </ac:spMkLst>
        </pc:spChg>
        <pc:spChg chg="mod">
          <ac:chgData name="Richard Chalk" userId="287f8aa4f4de1d19" providerId="LiveId" clId="{6F62DC98-6C89-429A-9A76-3352FC6D3228}" dt="2023-06-02T13:19:10.984" v="2815" actId="207"/>
          <ac:spMkLst>
            <pc:docMk/>
            <pc:sldMk cId="1587974455" sldId="359"/>
            <ac:spMk id="658" creationId="{00000000-0000-0000-0000-000000000000}"/>
          </ac:spMkLst>
        </pc:spChg>
        <pc:picChg chg="del">
          <ac:chgData name="Richard Chalk" userId="287f8aa4f4de1d19" providerId="LiveId" clId="{6F62DC98-6C89-429A-9A76-3352FC6D3228}" dt="2023-06-02T05:24:12.822" v="156" actId="478"/>
          <ac:picMkLst>
            <pc:docMk/>
            <pc:sldMk cId="1587974455" sldId="359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05:27:00.156" v="389" actId="1076"/>
          <ac:picMkLst>
            <pc:docMk/>
            <pc:sldMk cId="1587974455" sldId="359"/>
            <ac:picMk id="11" creationId="{47A7481F-99BD-A67A-E43B-79B5415E3EEB}"/>
          </ac:picMkLst>
        </pc:picChg>
        <pc:picChg chg="add mod">
          <ac:chgData name="Richard Chalk" userId="287f8aa4f4de1d19" providerId="LiveId" clId="{6F62DC98-6C89-429A-9A76-3352FC6D3228}" dt="2023-06-02T05:27:24.285" v="398" actId="1036"/>
          <ac:picMkLst>
            <pc:docMk/>
            <pc:sldMk cId="1587974455" sldId="359"/>
            <ac:picMk id="12" creationId="{9C6F98A6-453E-A949-9714-79E002C83620}"/>
          </ac:picMkLst>
        </pc:picChg>
        <pc:picChg chg="add mod">
          <ac:chgData name="Richard Chalk" userId="287f8aa4f4de1d19" providerId="LiveId" clId="{6F62DC98-6C89-429A-9A76-3352FC6D3228}" dt="2023-06-02T05:37:24.024" v="1095" actId="1076"/>
          <ac:picMkLst>
            <pc:docMk/>
            <pc:sldMk cId="1587974455" sldId="359"/>
            <ac:picMk id="3074" creationId="{4C100ECB-20B7-A5C5-221C-0AE6629BAE6D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5:47:41.443" v="3862" actId="6549"/>
        <pc:sldMkLst>
          <pc:docMk/>
          <pc:sldMk cId="1183677842" sldId="360"/>
        </pc:sldMkLst>
        <pc:spChg chg="del">
          <ac:chgData name="Richard Chalk" userId="287f8aa4f4de1d19" providerId="LiveId" clId="{6F62DC98-6C89-429A-9A76-3352FC6D3228}" dt="2023-06-02T05:28:16.552" v="449" actId="478"/>
          <ac:spMkLst>
            <pc:docMk/>
            <pc:sldMk cId="1183677842" sldId="360"/>
            <ac:spMk id="2" creationId="{C757654E-CD34-BE2E-F8B3-FC332E833522}"/>
          </ac:spMkLst>
        </pc:spChg>
        <pc:spChg chg="mod ord">
          <ac:chgData name="Richard Chalk" userId="287f8aa4f4de1d19" providerId="LiveId" clId="{6F62DC98-6C89-429A-9A76-3352FC6D3228}" dt="2023-06-02T13:23:18.524" v="3001" actId="20577"/>
          <ac:spMkLst>
            <pc:docMk/>
            <pc:sldMk cId="1183677842" sldId="360"/>
            <ac:spMk id="4" creationId="{4771B46A-233B-C554-9461-6E930E187917}"/>
          </ac:spMkLst>
        </pc:spChg>
        <pc:spChg chg="add mod">
          <ac:chgData name="Richard Chalk" userId="287f8aa4f4de1d19" providerId="LiveId" clId="{6F62DC98-6C89-429A-9A76-3352FC6D3228}" dt="2023-06-02T05:42:25.302" v="1217" actId="1035"/>
          <ac:spMkLst>
            <pc:docMk/>
            <pc:sldMk cId="1183677842" sldId="360"/>
            <ac:spMk id="7" creationId="{3F0DACF9-E70F-3A91-564F-4607F8C0B53A}"/>
          </ac:spMkLst>
        </pc:spChg>
        <pc:spChg chg="mod">
          <ac:chgData name="Richard Chalk" userId="287f8aa4f4de1d19" providerId="LiveId" clId="{6F62DC98-6C89-429A-9A76-3352FC6D3228}" dt="2023-06-05T05:47:12.543" v="3859" actId="6549"/>
          <ac:spMkLst>
            <pc:docMk/>
            <pc:sldMk cId="1183677842" sldId="360"/>
            <ac:spMk id="9" creationId="{6FE05952-99D2-C824-4F2B-42640ADFBC17}"/>
          </ac:spMkLst>
        </pc:spChg>
        <pc:spChg chg="del">
          <ac:chgData name="Richard Chalk" userId="287f8aa4f4de1d19" providerId="LiveId" clId="{6F62DC98-6C89-429A-9A76-3352FC6D3228}" dt="2023-06-02T05:31:04.131" v="642" actId="478"/>
          <ac:spMkLst>
            <pc:docMk/>
            <pc:sldMk cId="1183677842" sldId="360"/>
            <ac:spMk id="10" creationId="{66F30CDD-FFAA-0A48-2B29-7A8874FAFA8D}"/>
          </ac:spMkLst>
        </pc:spChg>
        <pc:spChg chg="add mod">
          <ac:chgData name="Richard Chalk" userId="287f8aa4f4de1d19" providerId="LiveId" clId="{6F62DC98-6C89-429A-9A76-3352FC6D3228}" dt="2023-06-02T12:35:50.384" v="1656" actId="1037"/>
          <ac:spMkLst>
            <pc:docMk/>
            <pc:sldMk cId="1183677842" sldId="360"/>
            <ac:spMk id="13" creationId="{73F9F283-CD93-E9F3-4140-401ADB47CAC5}"/>
          </ac:spMkLst>
        </pc:spChg>
        <pc:spChg chg="add del mod">
          <ac:chgData name="Richard Chalk" userId="287f8aa4f4de1d19" providerId="LiveId" clId="{6F62DC98-6C89-429A-9A76-3352FC6D3228}" dt="2023-06-02T13:22:27.131" v="2995" actId="478"/>
          <ac:spMkLst>
            <pc:docMk/>
            <pc:sldMk cId="1183677842" sldId="360"/>
            <ac:spMk id="14" creationId="{DBAF31F4-3158-23CE-B203-27C38AA5E78A}"/>
          </ac:spMkLst>
        </pc:spChg>
        <pc:spChg chg="add mod">
          <ac:chgData name="Richard Chalk" userId="287f8aa4f4de1d19" providerId="LiveId" clId="{6F62DC98-6C89-429A-9A76-3352FC6D3228}" dt="2023-06-05T05:47:27.444" v="3860" actId="20577"/>
          <ac:spMkLst>
            <pc:docMk/>
            <pc:sldMk cId="1183677842" sldId="360"/>
            <ac:spMk id="15" creationId="{3A55B1CA-E878-75C1-9D37-BA2AE08E8BE5}"/>
          </ac:spMkLst>
        </pc:spChg>
        <pc:spChg chg="add mod">
          <ac:chgData name="Richard Chalk" userId="287f8aa4f4de1d19" providerId="LiveId" clId="{6F62DC98-6C89-429A-9A76-3352FC6D3228}" dt="2023-06-02T05:51:38.087" v="1220" actId="1076"/>
          <ac:spMkLst>
            <pc:docMk/>
            <pc:sldMk cId="1183677842" sldId="360"/>
            <ac:spMk id="18" creationId="{2818E694-3566-8A91-27B5-45D7B3AAF7E8}"/>
          </ac:spMkLst>
        </pc:spChg>
        <pc:spChg chg="add mod">
          <ac:chgData name="Richard Chalk" userId="287f8aa4f4de1d19" providerId="LiveId" clId="{6F62DC98-6C89-429A-9A76-3352FC6D3228}" dt="2023-06-02T13:22:30.699" v="2996" actId="14100"/>
          <ac:spMkLst>
            <pc:docMk/>
            <pc:sldMk cId="1183677842" sldId="360"/>
            <ac:spMk id="19" creationId="{C3491B37-6D8D-FE5C-6738-378B7FB245DA}"/>
          </ac:spMkLst>
        </pc:spChg>
        <pc:spChg chg="mod">
          <ac:chgData name="Richard Chalk" userId="287f8aa4f4de1d19" providerId="LiveId" clId="{6F62DC98-6C89-429A-9A76-3352FC6D3228}" dt="2023-06-02T13:21:58.079" v="2935" actId="6549"/>
          <ac:spMkLst>
            <pc:docMk/>
            <pc:sldMk cId="1183677842" sldId="360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2T13:22:02.647" v="2954" actId="1035"/>
          <ac:picMkLst>
            <pc:docMk/>
            <pc:sldMk cId="1183677842" sldId="360"/>
            <ac:picMk id="8" creationId="{1A12F87A-1EF1-AF11-BE49-04F9E1694EF1}"/>
          </ac:picMkLst>
        </pc:picChg>
        <pc:picChg chg="mod">
          <ac:chgData name="Richard Chalk" userId="287f8aa4f4de1d19" providerId="LiveId" clId="{6F62DC98-6C89-429A-9A76-3352FC6D3228}" dt="2023-06-02T05:41:47.979" v="1196" actId="1037"/>
          <ac:picMkLst>
            <pc:docMk/>
            <pc:sldMk cId="1183677842" sldId="360"/>
            <ac:picMk id="11" creationId="{47A7481F-99BD-A67A-E43B-79B5415E3EEB}"/>
          </ac:picMkLst>
        </pc:picChg>
        <pc:picChg chg="mod">
          <ac:chgData name="Richard Chalk" userId="287f8aa4f4de1d19" providerId="LiveId" clId="{6F62DC98-6C89-429A-9A76-3352FC6D3228}" dt="2023-06-02T05:30:34.087" v="596" actId="1035"/>
          <ac:picMkLst>
            <pc:docMk/>
            <pc:sldMk cId="1183677842" sldId="360"/>
            <ac:picMk id="12" creationId="{9C6F98A6-453E-A949-9714-79E002C83620}"/>
          </ac:picMkLst>
        </pc:picChg>
        <pc:picChg chg="add mod">
          <ac:chgData name="Richard Chalk" userId="287f8aa4f4de1d19" providerId="LiveId" clId="{6F62DC98-6C89-429A-9A76-3352FC6D3228}" dt="2023-06-02T05:38:28.419" v="1103" actId="1076"/>
          <ac:picMkLst>
            <pc:docMk/>
            <pc:sldMk cId="1183677842" sldId="360"/>
            <ac:picMk id="16" creationId="{7C0F8FF7-B849-2C02-BBB7-22F0C351E8E6}"/>
          </ac:picMkLst>
        </pc:picChg>
        <pc:picChg chg="add mod">
          <ac:chgData name="Richard Chalk" userId="287f8aa4f4de1d19" providerId="LiveId" clId="{6F62DC98-6C89-429A-9A76-3352FC6D3228}" dt="2023-06-02T13:22:02.647" v="2954" actId="1035"/>
          <ac:picMkLst>
            <pc:docMk/>
            <pc:sldMk cId="1183677842" sldId="360"/>
            <ac:picMk id="17" creationId="{515A686B-92B4-8581-66BB-FAF7C7F9C374}"/>
          </ac:picMkLst>
        </pc:picChg>
        <pc:picChg chg="add mod">
          <ac:chgData name="Richard Chalk" userId="287f8aa4f4de1d19" providerId="LiveId" clId="{6F62DC98-6C89-429A-9A76-3352FC6D3228}" dt="2023-06-02T13:20:09.686" v="2832" actId="1037"/>
          <ac:picMkLst>
            <pc:docMk/>
            <pc:sldMk cId="1183677842" sldId="360"/>
            <ac:picMk id="20" creationId="{D5F5266A-D403-2732-2DE3-8513D55846A2}"/>
          </ac:picMkLst>
        </pc:picChg>
        <pc:picChg chg="mod">
          <ac:chgData name="Richard Chalk" userId="287f8aa4f4de1d19" providerId="LiveId" clId="{6F62DC98-6C89-429A-9A76-3352FC6D3228}" dt="2023-06-02T05:41:56.598" v="1198" actId="167"/>
          <ac:picMkLst>
            <pc:docMk/>
            <pc:sldMk cId="1183677842" sldId="360"/>
            <ac:picMk id="1028" creationId="{969D74C6-EE7C-CFFD-7A84-CA8CAC6AC300}"/>
          </ac:picMkLst>
        </pc:picChg>
        <pc:picChg chg="add mod">
          <ac:chgData name="Richard Chalk" userId="287f8aa4f4de1d19" providerId="LiveId" clId="{6F62DC98-6C89-429A-9A76-3352FC6D3228}" dt="2023-06-02T05:41:29.865" v="1165" actId="14100"/>
          <ac:picMkLst>
            <pc:docMk/>
            <pc:sldMk cId="1183677842" sldId="360"/>
            <ac:picMk id="2050" creationId="{62032FEE-A641-68BC-50D7-15B7BF98C34E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6:45.449" v="5372" actId="113"/>
        <pc:sldMkLst>
          <pc:docMk/>
          <pc:sldMk cId="2003245296" sldId="361"/>
        </pc:sldMkLst>
        <pc:spChg chg="add mod ord">
          <ac:chgData name="Richard Chalk" userId="287f8aa4f4de1d19" providerId="LiveId" clId="{6F62DC98-6C89-429A-9A76-3352FC6D3228}" dt="2023-06-02T12:36:21.721" v="1725" actId="6549"/>
          <ac:spMkLst>
            <pc:docMk/>
            <pc:sldMk cId="2003245296" sldId="361"/>
            <ac:spMk id="3" creationId="{C931FCE0-E2B8-0F56-C03A-C2A4AFB00109}"/>
          </ac:spMkLst>
        </pc:spChg>
        <pc:spChg chg="mod">
          <ac:chgData name="Richard Chalk" userId="287f8aa4f4de1d19" providerId="LiveId" clId="{6F62DC98-6C89-429A-9A76-3352FC6D3228}" dt="2023-06-02T12:25:55.023" v="1503" actId="20577"/>
          <ac:spMkLst>
            <pc:docMk/>
            <pc:sldMk cId="2003245296" sldId="361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7" creationId="{3F0DACF9-E70F-3A91-564F-4607F8C0B53A}"/>
          </ac:spMkLst>
        </pc:spChg>
        <pc:spChg chg="del">
          <ac:chgData name="Richard Chalk" userId="287f8aa4f4de1d19" providerId="LiveId" clId="{6F62DC98-6C89-429A-9A76-3352FC6D3228}" dt="2023-06-02T12:32:12.858" v="1556" actId="478"/>
          <ac:spMkLst>
            <pc:docMk/>
            <pc:sldMk cId="2003245296" sldId="361"/>
            <ac:spMk id="9" creationId="{6FE05952-99D2-C824-4F2B-42640ADFBC17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13" creationId="{73F9F283-CD93-E9F3-4140-401ADB47CAC5}"/>
          </ac:spMkLst>
        </pc:spChg>
        <pc:spChg chg="del">
          <ac:chgData name="Richard Chalk" userId="287f8aa4f4de1d19" providerId="LiveId" clId="{6F62DC98-6C89-429A-9A76-3352FC6D3228}" dt="2023-06-02T12:32:10.914" v="1555" actId="478"/>
          <ac:spMkLst>
            <pc:docMk/>
            <pc:sldMk cId="2003245296" sldId="361"/>
            <ac:spMk id="14" creationId="{DBAF31F4-3158-23CE-B203-27C38AA5E78A}"/>
          </ac:spMkLst>
        </pc:spChg>
        <pc:spChg chg="del">
          <ac:chgData name="Richard Chalk" userId="287f8aa4f4de1d19" providerId="LiveId" clId="{6F62DC98-6C89-429A-9A76-3352FC6D3228}" dt="2023-06-02T12:32:07.957" v="1554" actId="478"/>
          <ac:spMkLst>
            <pc:docMk/>
            <pc:sldMk cId="2003245296" sldId="361"/>
            <ac:spMk id="15" creationId="{3A55B1CA-E878-75C1-9D37-BA2AE08E8BE5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18" creationId="{2818E694-3566-8A91-27B5-45D7B3AAF7E8}"/>
          </ac:spMkLst>
        </pc:spChg>
        <pc:spChg chg="del">
          <ac:chgData name="Richard Chalk" userId="287f8aa4f4de1d19" providerId="LiveId" clId="{6F62DC98-6C89-429A-9A76-3352FC6D3228}" dt="2023-06-02T12:31:12.693" v="1546" actId="478"/>
          <ac:spMkLst>
            <pc:docMk/>
            <pc:sldMk cId="2003245296" sldId="361"/>
            <ac:spMk id="19" creationId="{C3491B37-6D8D-FE5C-6738-378B7FB245DA}"/>
          </ac:spMkLst>
        </pc:spChg>
        <pc:spChg chg="add del mod">
          <ac:chgData name="Richard Chalk" userId="287f8aa4f4de1d19" providerId="LiveId" clId="{6F62DC98-6C89-429A-9A76-3352FC6D3228}" dt="2023-06-02T12:32:46.899" v="1580" actId="478"/>
          <ac:spMkLst>
            <pc:docMk/>
            <pc:sldMk cId="2003245296" sldId="361"/>
            <ac:spMk id="20" creationId="{E6F23BE8-BC46-72C8-EE44-EBE925601791}"/>
          </ac:spMkLst>
        </pc:spChg>
        <pc:spChg chg="add mod">
          <ac:chgData name="Richard Chalk" userId="287f8aa4f4de1d19" providerId="LiveId" clId="{6F62DC98-6C89-429A-9A76-3352FC6D3228}" dt="2023-06-05T06:38:56.338" v="4586" actId="6549"/>
          <ac:spMkLst>
            <pc:docMk/>
            <pc:sldMk cId="2003245296" sldId="361"/>
            <ac:spMk id="22" creationId="{F2A50460-1456-D5BA-2834-F400A8B1CAC4}"/>
          </ac:spMkLst>
        </pc:spChg>
        <pc:spChg chg="add mod">
          <ac:chgData name="Richard Chalk" userId="287f8aa4f4de1d19" providerId="LiveId" clId="{6F62DC98-6C89-429A-9A76-3352FC6D3228}" dt="2023-06-02T12:35:56.321" v="1658" actId="1076"/>
          <ac:spMkLst>
            <pc:docMk/>
            <pc:sldMk cId="2003245296" sldId="361"/>
            <ac:spMk id="23" creationId="{A3F05E27-01B5-7D34-A885-A654621FD29A}"/>
          </ac:spMkLst>
        </pc:spChg>
        <pc:spChg chg="add mod">
          <ac:chgData name="Richard Chalk" userId="287f8aa4f4de1d19" providerId="LiveId" clId="{6F62DC98-6C89-429A-9A76-3352FC6D3228}" dt="2023-06-02T12:38:55.670" v="1747" actId="1036"/>
          <ac:spMkLst>
            <pc:docMk/>
            <pc:sldMk cId="2003245296" sldId="361"/>
            <ac:spMk id="25" creationId="{5378F68F-1727-4229-6F8D-8E22A8C511E9}"/>
          </ac:spMkLst>
        </pc:spChg>
        <pc:spChg chg="add mod">
          <ac:chgData name="Richard Chalk" userId="287f8aa4f4de1d19" providerId="LiveId" clId="{6F62DC98-6C89-429A-9A76-3352FC6D3228}" dt="2023-06-02T12:40:10.660" v="1894" actId="1035"/>
          <ac:spMkLst>
            <pc:docMk/>
            <pc:sldMk cId="2003245296" sldId="361"/>
            <ac:spMk id="27" creationId="{D3719EA1-C614-98EA-6F5A-20436D043CA5}"/>
          </ac:spMkLst>
        </pc:spChg>
        <pc:spChg chg="add mod">
          <ac:chgData name="Richard Chalk" userId="287f8aa4f4de1d19" providerId="LiveId" clId="{6F62DC98-6C89-429A-9A76-3352FC6D3228}" dt="2023-06-02T12:40:23.101" v="1946" actId="20577"/>
          <ac:spMkLst>
            <pc:docMk/>
            <pc:sldMk cId="2003245296" sldId="361"/>
            <ac:spMk id="29" creationId="{067525B8-69F6-9C47-14AA-028E3035F9F1}"/>
          </ac:spMkLst>
        </pc:spChg>
        <pc:spChg chg="add mod">
          <ac:chgData name="Richard Chalk" userId="287f8aa4f4de1d19" providerId="LiveId" clId="{6F62DC98-6C89-429A-9A76-3352FC6D3228}" dt="2023-06-05T07:36:45.449" v="5372" actId="113"/>
          <ac:spMkLst>
            <pc:docMk/>
            <pc:sldMk cId="2003245296" sldId="361"/>
            <ac:spMk id="30" creationId="{C7761797-93CB-3CD9-A42C-17D88A371B77}"/>
          </ac:spMkLst>
        </pc:spChg>
        <pc:spChg chg="add del mod">
          <ac:chgData name="Richard Chalk" userId="287f8aa4f4de1d19" providerId="LiveId" clId="{6F62DC98-6C89-429A-9A76-3352FC6D3228}" dt="2023-06-05T07:36:26.222" v="5329" actId="403"/>
          <ac:spMkLst>
            <pc:docMk/>
            <pc:sldMk cId="2003245296" sldId="361"/>
            <ac:spMk id="31" creationId="{E3FB6C66-8916-0BB8-C151-F7F44CF25699}"/>
          </ac:spMkLst>
        </pc:spChg>
        <pc:spChg chg="mod">
          <ac:chgData name="Richard Chalk" userId="287f8aa4f4de1d19" providerId="LiveId" clId="{6F62DC98-6C89-429A-9A76-3352FC6D3228}" dt="2023-06-02T12:34:52.843" v="1626" actId="5793"/>
          <ac:spMkLst>
            <pc:docMk/>
            <pc:sldMk cId="2003245296" sldId="361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5T07:36:32.329" v="5371" actId="1037"/>
          <ac:picMkLst>
            <pc:docMk/>
            <pc:sldMk cId="2003245296" sldId="361"/>
            <ac:picMk id="2" creationId="{454B0E8F-0D81-464F-0BF2-04D7C3F5B5DC}"/>
          </ac:picMkLst>
        </pc:picChg>
        <pc:picChg chg="del">
          <ac:chgData name="Richard Chalk" userId="287f8aa4f4de1d19" providerId="LiveId" clId="{6F62DC98-6C89-429A-9A76-3352FC6D3228}" dt="2023-06-02T12:31:11.362" v="1544" actId="478"/>
          <ac:picMkLst>
            <pc:docMk/>
            <pc:sldMk cId="2003245296" sldId="361"/>
            <ac:picMk id="8" creationId="{1A12F87A-1EF1-AF11-BE49-04F9E1694EF1}"/>
          </ac:picMkLst>
        </pc:picChg>
        <pc:picChg chg="del mod">
          <ac:chgData name="Richard Chalk" userId="287f8aa4f4de1d19" providerId="LiveId" clId="{6F62DC98-6C89-429A-9A76-3352FC6D3228}" dt="2023-06-02T12:35:30.766" v="1630" actId="478"/>
          <ac:picMkLst>
            <pc:docMk/>
            <pc:sldMk cId="2003245296" sldId="361"/>
            <ac:picMk id="11" creationId="{47A7481F-99BD-A67A-E43B-79B5415E3EEB}"/>
          </ac:picMkLst>
        </pc:picChg>
        <pc:picChg chg="del">
          <ac:chgData name="Richard Chalk" userId="287f8aa4f4de1d19" providerId="LiveId" clId="{6F62DC98-6C89-429A-9A76-3352FC6D3228}" dt="2023-06-02T12:31:10.409" v="1543" actId="478"/>
          <ac:picMkLst>
            <pc:docMk/>
            <pc:sldMk cId="2003245296" sldId="361"/>
            <ac:picMk id="12" creationId="{9C6F98A6-453E-A949-9714-79E002C83620}"/>
          </ac:picMkLst>
        </pc:picChg>
        <pc:picChg chg="del">
          <ac:chgData name="Richard Chalk" userId="287f8aa4f4de1d19" providerId="LiveId" clId="{6F62DC98-6C89-429A-9A76-3352FC6D3228}" dt="2023-06-02T12:32:07.957" v="1554" actId="478"/>
          <ac:picMkLst>
            <pc:docMk/>
            <pc:sldMk cId="2003245296" sldId="361"/>
            <ac:picMk id="16" creationId="{7C0F8FF7-B849-2C02-BBB7-22F0C351E8E6}"/>
          </ac:picMkLst>
        </pc:picChg>
        <pc:picChg chg="del">
          <ac:chgData name="Richard Chalk" userId="287f8aa4f4de1d19" providerId="LiveId" clId="{6F62DC98-6C89-429A-9A76-3352FC6D3228}" dt="2023-06-02T12:31:11.969" v="1545" actId="478"/>
          <ac:picMkLst>
            <pc:docMk/>
            <pc:sldMk cId="2003245296" sldId="361"/>
            <ac:picMk id="17" creationId="{515A686B-92B4-8581-66BB-FAF7C7F9C374}"/>
          </ac:picMkLst>
        </pc:picChg>
        <pc:picChg chg="add mod">
          <ac:chgData name="Richard Chalk" userId="287f8aa4f4de1d19" providerId="LiveId" clId="{6F62DC98-6C89-429A-9A76-3352FC6D3228}" dt="2023-06-02T12:38:55.670" v="1747" actId="1036"/>
          <ac:picMkLst>
            <pc:docMk/>
            <pc:sldMk cId="2003245296" sldId="361"/>
            <ac:picMk id="24" creationId="{61736C99-47D0-D1AF-612D-10036F8C07DD}"/>
          </ac:picMkLst>
        </pc:picChg>
        <pc:picChg chg="add mod">
          <ac:chgData name="Richard Chalk" userId="287f8aa4f4de1d19" providerId="LiveId" clId="{6F62DC98-6C89-429A-9A76-3352FC6D3228}" dt="2023-06-02T12:40:19.238" v="1944" actId="1036"/>
          <ac:picMkLst>
            <pc:docMk/>
            <pc:sldMk cId="2003245296" sldId="361"/>
            <ac:picMk id="28" creationId="{CB8A829E-2ACF-B691-D4D3-0570400E9951}"/>
          </ac:picMkLst>
        </pc:picChg>
        <pc:picChg chg="add mod">
          <ac:chgData name="Richard Chalk" userId="287f8aa4f4de1d19" providerId="LiveId" clId="{6F62DC98-6C89-429A-9A76-3352FC6D3228}" dt="2023-06-02T12:41:30.108" v="2101" actId="1076"/>
          <ac:picMkLst>
            <pc:docMk/>
            <pc:sldMk cId="2003245296" sldId="361"/>
            <ac:picMk id="32" creationId="{0DFF22BA-AF94-06D5-43B7-73D2D247E857}"/>
          </ac:picMkLst>
        </pc:picChg>
        <pc:picChg chg="add mod ord">
          <ac:chgData name="Richard Chalk" userId="287f8aa4f4de1d19" providerId="LiveId" clId="{6F62DC98-6C89-429A-9A76-3352FC6D3228}" dt="2023-06-05T06:39:10.037" v="4587" actId="167"/>
          <ac:picMkLst>
            <pc:docMk/>
            <pc:sldMk cId="2003245296" sldId="361"/>
            <ac:picMk id="33" creationId="{0BD2EE89-8C56-99F7-0F84-947E0A2634B5}"/>
          </ac:picMkLst>
        </pc:picChg>
        <pc:picChg chg="add mod">
          <ac:chgData name="Richard Chalk" userId="287f8aa4f4de1d19" providerId="LiveId" clId="{6F62DC98-6C89-429A-9A76-3352FC6D3228}" dt="2023-06-02T13:23:47.216" v="3004" actId="1076"/>
          <ac:picMkLst>
            <pc:docMk/>
            <pc:sldMk cId="2003245296" sldId="361"/>
            <ac:picMk id="34" creationId="{CB4666C7-2359-CC0F-8555-CA8AFE265E3F}"/>
          </ac:picMkLst>
        </pc:picChg>
        <pc:picChg chg="del">
          <ac:chgData name="Richard Chalk" userId="287f8aa4f4de1d19" providerId="LiveId" clId="{6F62DC98-6C89-429A-9A76-3352FC6D3228}" dt="2023-06-02T12:32:01.845" v="1552" actId="478"/>
          <ac:picMkLst>
            <pc:docMk/>
            <pc:sldMk cId="2003245296" sldId="361"/>
            <ac:picMk id="2050" creationId="{62032FEE-A641-68BC-50D7-15B7BF98C34E}"/>
          </ac:picMkLst>
        </pc:picChg>
        <pc:picChg chg="add mod">
          <ac:chgData name="Richard Chalk" userId="287f8aa4f4de1d19" providerId="LiveId" clId="{6F62DC98-6C89-429A-9A76-3352FC6D3228}" dt="2023-06-02T12:35:35.994" v="1631" actId="1076"/>
          <ac:picMkLst>
            <pc:docMk/>
            <pc:sldMk cId="2003245296" sldId="361"/>
            <ac:picMk id="4098" creationId="{32943359-DB8A-8B4E-7EC5-9A2C23AF0650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8:29.931" v="5387" actId="20577"/>
        <pc:sldMkLst>
          <pc:docMk/>
          <pc:sldMk cId="2476103895" sldId="362"/>
        </pc:sldMkLst>
        <pc:spChg chg="add mod">
          <ac:chgData name="Richard Chalk" userId="287f8aa4f4de1d19" providerId="LiveId" clId="{6F62DC98-6C89-429A-9A76-3352FC6D3228}" dt="2023-06-02T13:31:30.232" v="3087" actId="207"/>
          <ac:spMkLst>
            <pc:docMk/>
            <pc:sldMk cId="2476103895" sldId="362"/>
            <ac:spMk id="3" creationId="{C8170E0F-C697-3733-A710-5BABE72DA1C9}"/>
          </ac:spMkLst>
        </pc:spChg>
        <pc:spChg chg="mod">
          <ac:chgData name="Richard Chalk" userId="287f8aa4f4de1d19" providerId="LiveId" clId="{6F62DC98-6C89-429A-9A76-3352FC6D3228}" dt="2023-06-02T12:45:30.509" v="2269" actId="6549"/>
          <ac:spMkLst>
            <pc:docMk/>
            <pc:sldMk cId="2476103895" sldId="362"/>
            <ac:spMk id="4" creationId="{4771B46A-233B-C554-9461-6E930E187917}"/>
          </ac:spMkLst>
        </pc:spChg>
        <pc:spChg chg="mod ord">
          <ac:chgData name="Richard Chalk" userId="287f8aa4f4de1d19" providerId="LiveId" clId="{6F62DC98-6C89-429A-9A76-3352FC6D3228}" dt="2023-06-02T13:26:27.215" v="3066" actId="1038"/>
          <ac:spMkLst>
            <pc:docMk/>
            <pc:sldMk cId="2476103895" sldId="362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2T12:55:18.514" v="2701" actId="20577"/>
          <ac:spMkLst>
            <pc:docMk/>
            <pc:sldMk cId="2476103895" sldId="362"/>
            <ac:spMk id="9" creationId="{A81AD6CE-6209-BF46-540A-F47EBE84A741}"/>
          </ac:spMkLst>
        </pc:spChg>
        <pc:spChg chg="mod ord">
          <ac:chgData name="Richard Chalk" userId="287f8aa4f4de1d19" providerId="LiveId" clId="{6F62DC98-6C89-429A-9A76-3352FC6D3228}" dt="2023-06-05T07:38:29.931" v="5387" actId="20577"/>
          <ac:spMkLst>
            <pc:docMk/>
            <pc:sldMk cId="2476103895" sldId="362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2T12:50:54.539" v="2520" actId="1076"/>
          <ac:picMkLst>
            <pc:docMk/>
            <pc:sldMk cId="2476103895" sldId="362"/>
            <ac:picMk id="2" creationId="{C211F7E0-A50F-24EE-46B2-FF99B49FB072}"/>
          </ac:picMkLst>
        </pc:picChg>
        <pc:picChg chg="mod ord">
          <ac:chgData name="Richard Chalk" userId="287f8aa4f4de1d19" providerId="LiveId" clId="{6F62DC98-6C89-429A-9A76-3352FC6D3228}" dt="2023-06-02T13:26:27.215" v="3066" actId="1038"/>
          <ac:picMkLst>
            <pc:docMk/>
            <pc:sldMk cId="2476103895" sldId="362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13:02:46.913" v="2797" actId="1036"/>
          <ac:picMkLst>
            <pc:docMk/>
            <pc:sldMk cId="2476103895" sldId="362"/>
            <ac:picMk id="10" creationId="{EA06B9DD-A910-C04F-6219-B8F171284ED7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1" creationId="{1F6742DE-09E9-A4BD-3D3B-7B3CD5265321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2" creationId="{972A1C38-881F-6C02-4965-622277AC5711}"/>
          </ac:picMkLst>
        </pc:picChg>
        <pc:picChg chg="add mod">
          <ac:chgData name="Richard Chalk" userId="287f8aa4f4de1d19" providerId="LiveId" clId="{6F62DC98-6C89-429A-9A76-3352FC6D3228}" dt="2023-06-02T13:31:46.534" v="3098" actId="1035"/>
          <ac:picMkLst>
            <pc:docMk/>
            <pc:sldMk cId="2476103895" sldId="362"/>
            <ac:picMk id="13" creationId="{FCE7005F-30C4-93DF-3C4D-89B9086CBC4E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4" creationId="{31376E1F-CDA5-A96D-1269-57C708EC4D88}"/>
          </ac:picMkLst>
        </pc:picChg>
        <pc:picChg chg="add del mod">
          <ac:chgData name="Richard Chalk" userId="287f8aa4f4de1d19" providerId="LiveId" clId="{6F62DC98-6C89-429A-9A76-3352FC6D3228}" dt="2023-06-02T13:31:17.864" v="3080" actId="478"/>
          <ac:picMkLst>
            <pc:docMk/>
            <pc:sldMk cId="2476103895" sldId="362"/>
            <ac:picMk id="15" creationId="{77692AEA-A557-15E2-D3D6-808FDEAAF72F}"/>
          </ac:picMkLst>
        </pc:picChg>
        <pc:picChg chg="add mod">
          <ac:chgData name="Richard Chalk" userId="287f8aa4f4de1d19" providerId="LiveId" clId="{6F62DC98-6C89-429A-9A76-3352FC6D3228}" dt="2023-06-02T13:32:06.611" v="3110" actId="1037"/>
          <ac:picMkLst>
            <pc:docMk/>
            <pc:sldMk cId="2476103895" sldId="362"/>
            <ac:picMk id="16" creationId="{39B20EBD-6461-F660-09CB-8AA311BAF9D9}"/>
          </ac:picMkLst>
        </pc:picChg>
        <pc:picChg chg="add mod">
          <ac:chgData name="Richard Chalk" userId="287f8aa4f4de1d19" providerId="LiveId" clId="{6F62DC98-6C89-429A-9A76-3352FC6D3228}" dt="2023-06-02T13:32:13.368" v="3115" actId="1035"/>
          <ac:picMkLst>
            <pc:docMk/>
            <pc:sldMk cId="2476103895" sldId="362"/>
            <ac:picMk id="17" creationId="{6F8FDCFA-79D8-BA33-98FB-FC64726E7A4A}"/>
          </ac:picMkLst>
        </pc:picChg>
        <pc:picChg chg="add mod">
          <ac:chgData name="Richard Chalk" userId="287f8aa4f4de1d19" providerId="LiveId" clId="{6F62DC98-6C89-429A-9A76-3352FC6D3228}" dt="2023-06-02T13:26:27.215" v="3066" actId="1038"/>
          <ac:picMkLst>
            <pc:docMk/>
            <pc:sldMk cId="2476103895" sldId="362"/>
            <ac:picMk id="5122" creationId="{7D71B74C-83FF-CDF4-5864-509F5E34BC81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9:39.869" v="5388" actId="113"/>
        <pc:sldMkLst>
          <pc:docMk/>
          <pc:sldMk cId="3996777542" sldId="363"/>
        </pc:sldMkLst>
        <pc:spChg chg="add del mod">
          <ac:chgData name="Richard Chalk" userId="287f8aa4f4de1d19" providerId="LiveId" clId="{6F62DC98-6C89-429A-9A76-3352FC6D3228}" dt="2023-06-05T05:15:38.707" v="3197" actId="26606"/>
          <ac:spMkLst>
            <pc:docMk/>
            <pc:sldMk cId="3996777542" sldId="363"/>
            <ac:spMk id="3" creationId="{469A12DF-0A8C-6CFD-49E6-58F615D78565}"/>
          </ac:spMkLst>
        </pc:spChg>
        <pc:spChg chg="del">
          <ac:chgData name="Richard Chalk" userId="287f8aa4f4de1d19" providerId="LiveId" clId="{6F62DC98-6C89-429A-9A76-3352FC6D3228}" dt="2023-06-02T13:34:46.347" v="3129" actId="478"/>
          <ac:spMkLst>
            <pc:docMk/>
            <pc:sldMk cId="3996777542" sldId="363"/>
            <ac:spMk id="3" creationId="{C8170E0F-C697-3733-A710-5BABE72DA1C9}"/>
          </ac:spMkLst>
        </pc:spChg>
        <pc:spChg chg="mod">
          <ac:chgData name="Richard Chalk" userId="287f8aa4f4de1d19" providerId="LiveId" clId="{6F62DC98-6C89-429A-9A76-3352FC6D3228}" dt="2023-06-05T05:41:03.256" v="3818" actId="113"/>
          <ac:spMkLst>
            <pc:docMk/>
            <pc:sldMk cId="3996777542" sldId="363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13:34:50.097" v="3131" actId="478"/>
          <ac:spMkLst>
            <pc:docMk/>
            <pc:sldMk cId="3996777542" sldId="363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5T05:17:15.278" v="3225" actId="1038"/>
          <ac:spMkLst>
            <pc:docMk/>
            <pc:sldMk cId="3996777542" sldId="363"/>
            <ac:spMk id="9" creationId="{21FBF214-45F8-56D3-468F-15C601FE7595}"/>
          </ac:spMkLst>
        </pc:spChg>
        <pc:spChg chg="del">
          <ac:chgData name="Richard Chalk" userId="287f8aa4f4de1d19" providerId="LiveId" clId="{6F62DC98-6C89-429A-9A76-3352FC6D3228}" dt="2023-06-02T13:34:46.347" v="3129" actId="478"/>
          <ac:spMkLst>
            <pc:docMk/>
            <pc:sldMk cId="3996777542" sldId="363"/>
            <ac:spMk id="9" creationId="{A81AD6CE-6209-BF46-540A-F47EBE84A741}"/>
          </ac:spMkLst>
        </pc:spChg>
        <pc:spChg chg="add mod">
          <ac:chgData name="Richard Chalk" userId="287f8aa4f4de1d19" providerId="LiveId" clId="{6F62DC98-6C89-429A-9A76-3352FC6D3228}" dt="2023-06-05T05:24:29.224" v="3395" actId="1038"/>
          <ac:spMkLst>
            <pc:docMk/>
            <pc:sldMk cId="3996777542" sldId="363"/>
            <ac:spMk id="10" creationId="{34B6898B-0B5D-EAC4-30CA-446A7C813EA1}"/>
          </ac:spMkLst>
        </pc:spChg>
        <pc:spChg chg="add del">
          <ac:chgData name="Richard Chalk" userId="287f8aa4f4de1d19" providerId="LiveId" clId="{6F62DC98-6C89-429A-9A76-3352FC6D3228}" dt="2023-06-05T05:24:45.756" v="3397" actId="22"/>
          <ac:spMkLst>
            <pc:docMk/>
            <pc:sldMk cId="3996777542" sldId="363"/>
            <ac:spMk id="12" creationId="{CC5691C3-C835-437A-2D16-4D2A777C8CE7}"/>
          </ac:spMkLst>
        </pc:spChg>
        <pc:spChg chg="mod">
          <ac:chgData name="Richard Chalk" userId="287f8aa4f4de1d19" providerId="LiveId" clId="{6F62DC98-6C89-429A-9A76-3352FC6D3228}" dt="2023-06-05T07:39:39.869" v="5388" actId="113"/>
          <ac:spMkLst>
            <pc:docMk/>
            <pc:sldMk cId="3996777542" sldId="363"/>
            <ac:spMk id="658" creationId="{00000000-0000-0000-0000-000000000000}"/>
          </ac:spMkLst>
        </pc:spChg>
        <pc:graphicFrameChg chg="add del">
          <ac:chgData name="Richard Chalk" userId="287f8aa4f4de1d19" providerId="LiveId" clId="{6F62DC98-6C89-429A-9A76-3352FC6D3228}" dt="2023-06-05T05:15:32.686" v="3195" actId="26606"/>
          <ac:graphicFrameMkLst>
            <pc:docMk/>
            <pc:sldMk cId="3996777542" sldId="363"/>
            <ac:graphicFrameMk id="1030" creationId="{394E7881-CAD8-1684-F335-A98A75F300C7}"/>
          </ac:graphicFrameMkLst>
        </pc:graphicFrameChg>
        <pc:graphicFrameChg chg="add del">
          <ac:chgData name="Richard Chalk" userId="287f8aa4f4de1d19" providerId="LiveId" clId="{6F62DC98-6C89-429A-9A76-3352FC6D3228}" dt="2023-06-05T05:15:38.707" v="3197" actId="26606"/>
          <ac:graphicFrameMkLst>
            <pc:docMk/>
            <pc:sldMk cId="3996777542" sldId="363"/>
            <ac:graphicFrameMk id="1031" creationId="{F47817C0-7CAC-FE53-F9C8-0073B373F2BA}"/>
          </ac:graphicFrameMkLst>
        </pc:graphicFrameChg>
        <pc:picChg chg="del">
          <ac:chgData name="Richard Chalk" userId="287f8aa4f4de1d19" providerId="LiveId" clId="{6F62DC98-6C89-429A-9A76-3352FC6D3228}" dt="2023-06-02T13:34:48.037" v="3130" actId="478"/>
          <ac:picMkLst>
            <pc:docMk/>
            <pc:sldMk cId="3996777542" sldId="363"/>
            <ac:picMk id="2" creationId="{C211F7E0-A50F-24EE-46B2-FF99B49FB072}"/>
          </ac:picMkLst>
        </pc:picChg>
        <pc:picChg chg="add mod">
          <ac:chgData name="Richard Chalk" userId="287f8aa4f4de1d19" providerId="LiveId" clId="{6F62DC98-6C89-429A-9A76-3352FC6D3228}" dt="2023-06-05T05:15:23.664" v="3193" actId="1076"/>
          <ac:picMkLst>
            <pc:docMk/>
            <pc:sldMk cId="3996777542" sldId="363"/>
            <ac:picMk id="7" creationId="{557FCC8F-313A-DC42-2DE4-26E149ECAB69}"/>
          </ac:picMkLst>
        </pc:picChg>
        <pc:picChg chg="del">
          <ac:chgData name="Richard Chalk" userId="287f8aa4f4de1d19" providerId="LiveId" clId="{6F62DC98-6C89-429A-9A76-3352FC6D3228}" dt="2023-06-02T13:34:50.097" v="3131" actId="478"/>
          <ac:picMkLst>
            <pc:docMk/>
            <pc:sldMk cId="3996777542" sldId="363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5T05:17:00.336" v="3204" actId="1076"/>
          <ac:picMkLst>
            <pc:docMk/>
            <pc:sldMk cId="3996777542" sldId="363"/>
            <ac:picMk id="8" creationId="{E43D94EA-AA5E-76D8-BAFE-520EF4533E33}"/>
          </ac:picMkLst>
        </pc:picChg>
        <pc:picChg chg="del">
          <ac:chgData name="Richard Chalk" userId="287f8aa4f4de1d19" providerId="LiveId" clId="{6F62DC98-6C89-429A-9A76-3352FC6D3228}" dt="2023-06-02T13:34:50.843" v="3132" actId="478"/>
          <ac:picMkLst>
            <pc:docMk/>
            <pc:sldMk cId="3996777542" sldId="363"/>
            <ac:picMk id="10" creationId="{EA06B9DD-A910-C04F-6219-B8F171284ED7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1" creationId="{1F6742DE-09E9-A4BD-3D3B-7B3CD5265321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2" creationId="{972A1C38-881F-6C02-4965-622277AC5711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3" creationId="{FCE7005F-30C4-93DF-3C4D-89B9086CBC4E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4" creationId="{31376E1F-CDA5-A96D-1269-57C708EC4D88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6" creationId="{39B20EBD-6461-F660-09CB-8AA311BAF9D9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7" creationId="{6F8FDCFA-79D8-BA33-98FB-FC64726E7A4A}"/>
          </ac:picMkLst>
        </pc:picChg>
        <pc:picChg chg="del">
          <ac:chgData name="Richard Chalk" userId="287f8aa4f4de1d19" providerId="LiveId" clId="{6F62DC98-6C89-429A-9A76-3352FC6D3228}" dt="2023-06-02T13:34:50.097" v="3131" actId="478"/>
          <ac:picMkLst>
            <pc:docMk/>
            <pc:sldMk cId="3996777542" sldId="363"/>
            <ac:picMk id="5122" creationId="{7D71B74C-83FF-CDF4-5864-509F5E34BC81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41:00.752" v="5389" actId="113"/>
        <pc:sldMkLst>
          <pc:docMk/>
          <pc:sldMk cId="3011520015" sldId="364"/>
        </pc:sldMkLst>
        <pc:spChg chg="del">
          <ac:chgData name="Richard Chalk" userId="287f8aa4f4de1d19" providerId="LiveId" clId="{6F62DC98-6C89-429A-9A76-3352FC6D3228}" dt="2023-06-05T05:33:41.375" v="3408" actId="478"/>
          <ac:spMkLst>
            <pc:docMk/>
            <pc:sldMk cId="3011520015" sldId="364"/>
            <ac:spMk id="3" creationId="{469A12DF-0A8C-6CFD-49E6-58F615D78565}"/>
          </ac:spMkLst>
        </pc:spChg>
        <pc:spChg chg="mod">
          <ac:chgData name="Richard Chalk" userId="287f8aa4f4de1d19" providerId="LiveId" clId="{6F62DC98-6C89-429A-9A76-3352FC6D3228}" dt="2023-06-05T05:41:09.119" v="3820" actId="207"/>
          <ac:spMkLst>
            <pc:docMk/>
            <pc:sldMk cId="3011520015" sldId="364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5T05:35:12.916" v="3495" actId="478"/>
          <ac:spMkLst>
            <pc:docMk/>
            <pc:sldMk cId="3011520015" sldId="364"/>
            <ac:spMk id="9" creationId="{21FBF214-45F8-56D3-468F-15C601FE7595}"/>
          </ac:spMkLst>
        </pc:spChg>
        <pc:spChg chg="del">
          <ac:chgData name="Richard Chalk" userId="287f8aa4f4de1d19" providerId="LiveId" clId="{6F62DC98-6C89-429A-9A76-3352FC6D3228}" dt="2023-06-05T05:35:12.916" v="3495" actId="478"/>
          <ac:spMkLst>
            <pc:docMk/>
            <pc:sldMk cId="3011520015" sldId="364"/>
            <ac:spMk id="10" creationId="{34B6898B-0B5D-EAC4-30CA-446A7C813EA1}"/>
          </ac:spMkLst>
        </pc:spChg>
        <pc:spChg chg="add mod ord">
          <ac:chgData name="Richard Chalk" userId="287f8aa4f4de1d19" providerId="LiveId" clId="{6F62DC98-6C89-429A-9A76-3352FC6D3228}" dt="2023-06-05T05:40:52.635" v="3815" actId="167"/>
          <ac:spMkLst>
            <pc:docMk/>
            <pc:sldMk cId="3011520015" sldId="364"/>
            <ac:spMk id="11" creationId="{0962E203-17FB-E068-9628-970B520168D8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2" creationId="{B0D6448E-49A5-3685-0A75-81F97C6CB632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3" creationId="{8DEBB0A3-AFD5-6E92-8324-660F2EE974DB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4" creationId="{08B79F56-1384-2399-67B9-660A88A3EB59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5" creationId="{D26AD049-524C-3971-6830-CAE0E29A79F7}"/>
          </ac:spMkLst>
        </pc:spChg>
        <pc:spChg chg="add mod">
          <ac:chgData name="Richard Chalk" userId="287f8aa4f4de1d19" providerId="LiveId" clId="{6F62DC98-6C89-429A-9A76-3352FC6D3228}" dt="2023-06-05T05:40:42.025" v="3814" actId="1035"/>
          <ac:spMkLst>
            <pc:docMk/>
            <pc:sldMk cId="3011520015" sldId="364"/>
            <ac:spMk id="16" creationId="{4D979996-3275-6835-4A95-71A5C137B879}"/>
          </ac:spMkLst>
        </pc:spChg>
        <pc:spChg chg="add mod">
          <ac:chgData name="Richard Chalk" userId="287f8aa4f4de1d19" providerId="LiveId" clId="{6F62DC98-6C89-429A-9A76-3352FC6D3228}" dt="2023-06-05T07:25:22.317" v="5138" actId="1035"/>
          <ac:spMkLst>
            <pc:docMk/>
            <pc:sldMk cId="3011520015" sldId="364"/>
            <ac:spMk id="18" creationId="{1F64E2BA-DA8F-13DD-94A8-A511B578B1BB}"/>
          </ac:spMkLst>
        </pc:spChg>
        <pc:spChg chg="add mod">
          <ac:chgData name="Richard Chalk" userId="287f8aa4f4de1d19" providerId="LiveId" clId="{6F62DC98-6C89-429A-9A76-3352FC6D3228}" dt="2023-06-05T07:25:30.621" v="5160" actId="14100"/>
          <ac:spMkLst>
            <pc:docMk/>
            <pc:sldMk cId="3011520015" sldId="364"/>
            <ac:spMk id="19" creationId="{B38A703C-D46D-3CBF-9F06-9F5A2C6DD334}"/>
          </ac:spMkLst>
        </pc:spChg>
        <pc:spChg chg="mod">
          <ac:chgData name="Richard Chalk" userId="287f8aa4f4de1d19" providerId="LiveId" clId="{6F62DC98-6C89-429A-9A76-3352FC6D3228}" dt="2023-06-05T07:41:00.752" v="5389" actId="113"/>
          <ac:spMkLst>
            <pc:docMk/>
            <pc:sldMk cId="3011520015" sldId="364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5:40:54.639" v="3816" actId="1076"/>
          <ac:picMkLst>
            <pc:docMk/>
            <pc:sldMk cId="3011520015" sldId="364"/>
            <ac:picMk id="7" creationId="{557FCC8F-313A-DC42-2DE4-26E149ECAB69}"/>
          </ac:picMkLst>
        </pc:picChg>
        <pc:picChg chg="del">
          <ac:chgData name="Richard Chalk" userId="287f8aa4f4de1d19" providerId="LiveId" clId="{6F62DC98-6C89-429A-9A76-3352FC6D3228}" dt="2023-06-05T05:35:12.916" v="3495" actId="478"/>
          <ac:picMkLst>
            <pc:docMk/>
            <pc:sldMk cId="3011520015" sldId="364"/>
            <ac:picMk id="8" creationId="{E43D94EA-AA5E-76D8-BAFE-520EF4533E33}"/>
          </ac:picMkLst>
        </pc:picChg>
        <pc:picChg chg="add mod">
          <ac:chgData name="Richard Chalk" userId="287f8aa4f4de1d19" providerId="LiveId" clId="{6F62DC98-6C89-429A-9A76-3352FC6D3228}" dt="2023-06-05T07:25:18.866" v="5134" actId="1035"/>
          <ac:picMkLst>
            <pc:docMk/>
            <pc:sldMk cId="3011520015" sldId="364"/>
            <ac:picMk id="17" creationId="{184AA1B8-E89F-74D9-2F01-9A42657A8A97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8:01:35.441" v="5641" actId="14100"/>
        <pc:sldMkLst>
          <pc:docMk/>
          <pc:sldMk cId="3700136402" sldId="365"/>
        </pc:sldMkLst>
        <pc:spChg chg="add mod">
          <ac:chgData name="Richard Chalk" userId="287f8aa4f4de1d19" providerId="LiveId" clId="{6F62DC98-6C89-429A-9A76-3352FC6D3228}" dt="2023-06-05T07:59:07.928" v="5632" actId="1076"/>
          <ac:spMkLst>
            <pc:docMk/>
            <pc:sldMk cId="3700136402" sldId="365"/>
            <ac:spMk id="3" creationId="{CFD7BBBA-492B-1A9F-8137-53F1475D4E07}"/>
          </ac:spMkLst>
        </pc:spChg>
        <pc:spChg chg="mod">
          <ac:chgData name="Richard Chalk" userId="287f8aa4f4de1d19" providerId="LiveId" clId="{6F62DC98-6C89-429A-9A76-3352FC6D3228}" dt="2023-06-05T05:43:14.427" v="3831" actId="20577"/>
          <ac:spMkLst>
            <pc:docMk/>
            <pc:sldMk cId="3700136402" sldId="365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5T06:42:41.273" v="4588" actId="478"/>
          <ac:spMkLst>
            <pc:docMk/>
            <pc:sldMk cId="3700136402" sldId="365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2" creationId="{B0D6448E-49A5-3685-0A75-81F97C6CB632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3" creationId="{8DEBB0A3-AFD5-6E92-8324-660F2EE974DB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4" creationId="{08B79F56-1384-2399-67B9-660A88A3EB59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5" creationId="{D26AD049-524C-3971-6830-CAE0E29A79F7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6" creationId="{4D979996-3275-6835-4A95-71A5C137B879}"/>
          </ac:spMkLst>
        </pc:spChg>
        <pc:spChg chg="mod">
          <ac:chgData name="Richard Chalk" userId="287f8aa4f4de1d19" providerId="LiveId" clId="{6F62DC98-6C89-429A-9A76-3352FC6D3228}" dt="2023-06-05T08:01:35.441" v="5641" actId="14100"/>
          <ac:spMkLst>
            <pc:docMk/>
            <pc:sldMk cId="3700136402" sldId="365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5T07:59:13.080" v="5633" actId="1076"/>
          <ac:picMkLst>
            <pc:docMk/>
            <pc:sldMk cId="3700136402" sldId="365"/>
            <ac:picMk id="2" creationId="{9B859B4B-BFF9-DF79-B93A-1A7B9283A9B8}"/>
          </ac:picMkLst>
        </pc:picChg>
        <pc:picChg chg="del">
          <ac:chgData name="Richard Chalk" userId="287f8aa4f4de1d19" providerId="LiveId" clId="{6F62DC98-6C89-429A-9A76-3352FC6D3228}" dt="2023-06-05T05:43:18.246" v="3832" actId="478"/>
          <ac:picMkLst>
            <pc:docMk/>
            <pc:sldMk cId="3700136402" sldId="365"/>
            <ac:picMk id="7" creationId="{557FCC8F-313A-DC42-2DE4-26E149ECAB69}"/>
          </ac:picMkLst>
        </pc:picChg>
        <pc:picChg chg="add mod">
          <ac:chgData name="Richard Chalk" userId="287f8aa4f4de1d19" providerId="LiveId" clId="{6F62DC98-6C89-429A-9A76-3352FC6D3228}" dt="2023-06-05T07:59:07.928" v="5632" actId="1076"/>
          <ac:picMkLst>
            <pc:docMk/>
            <pc:sldMk cId="3700136402" sldId="365"/>
            <ac:picMk id="8" creationId="{3A4402FA-26CC-DE9B-AEE7-439A48A3D950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52:07.169" v="5429"/>
        <pc:sldMkLst>
          <pc:docMk/>
          <pc:sldMk cId="2476031484" sldId="366"/>
        </pc:sldMkLst>
        <pc:spChg chg="add mod">
          <ac:chgData name="Richard Chalk" userId="287f8aa4f4de1d19" providerId="LiveId" clId="{6F62DC98-6C89-429A-9A76-3352FC6D3228}" dt="2023-06-05T05:55:05.023" v="3984" actId="1582"/>
          <ac:spMkLst>
            <pc:docMk/>
            <pc:sldMk cId="2476031484" sldId="366"/>
            <ac:spMk id="2" creationId="{A6E742D2-7451-CD21-B793-60047D4296A7}"/>
          </ac:spMkLst>
        </pc:spChg>
        <pc:spChg chg="add del mod">
          <ac:chgData name="Richard Chalk" userId="287f8aa4f4de1d19" providerId="LiveId" clId="{6F62DC98-6C89-429A-9A76-3352FC6D3228}" dt="2023-06-05T05:55:40.934" v="4004" actId="478"/>
          <ac:spMkLst>
            <pc:docMk/>
            <pc:sldMk cId="2476031484" sldId="366"/>
            <ac:spMk id="3" creationId="{5FADD0F5-DAAB-1EA9-E0FA-BF6206450D5F}"/>
          </ac:spMkLst>
        </pc:spChg>
        <pc:spChg chg="mod">
          <ac:chgData name="Richard Chalk" userId="287f8aa4f4de1d19" providerId="LiveId" clId="{6F62DC98-6C89-429A-9A76-3352FC6D3228}" dt="2023-06-05T05:55:13.544" v="4000" actId="20577"/>
          <ac:spMkLst>
            <pc:docMk/>
            <pc:sldMk cId="2476031484" sldId="366"/>
            <ac:spMk id="4" creationId="{4771B46A-233B-C554-9461-6E930E187917}"/>
          </ac:spMkLst>
        </pc:spChg>
        <pc:spChg chg="mod">
          <ac:chgData name="Richard Chalk" userId="287f8aa4f4de1d19" providerId="LiveId" clId="{6F62DC98-6C89-429A-9A76-3352FC6D3228}" dt="2023-06-05T07:51:39.885" v="5417" actId="403"/>
          <ac:spMkLst>
            <pc:docMk/>
            <pc:sldMk cId="2476031484" sldId="366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2" creationId="{B0D6448E-49A5-3685-0A75-81F97C6CB632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3" creationId="{8DEBB0A3-AFD5-6E92-8324-660F2EE974DB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4" creationId="{08B79F56-1384-2399-67B9-660A88A3EB59}"/>
          </ac:spMkLst>
        </pc:spChg>
        <pc:spChg chg="mod">
          <ac:chgData name="Richard Chalk" userId="287f8aa4f4de1d19" providerId="LiveId" clId="{6F62DC98-6C89-429A-9A76-3352FC6D3228}" dt="2023-06-05T05:54:18.585" v="3971" actId="1036"/>
          <ac:spMkLst>
            <pc:docMk/>
            <pc:sldMk cId="2476031484" sldId="366"/>
            <ac:spMk id="15" creationId="{D26AD049-524C-3971-6830-CAE0E29A79F7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6" creationId="{4D979996-3275-6835-4A95-71A5C137B879}"/>
          </ac:spMkLst>
        </pc:spChg>
        <pc:spChg chg="mod">
          <ac:chgData name="Richard Chalk" userId="287f8aa4f4de1d19" providerId="LiveId" clId="{6F62DC98-6C89-429A-9A76-3352FC6D3228}" dt="2023-06-05T07:42:32.796" v="5400" actId="207"/>
          <ac:spMkLst>
            <pc:docMk/>
            <pc:sldMk cId="2476031484" sldId="366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5:54:06.132" v="3960" actId="1076"/>
          <ac:picMkLst>
            <pc:docMk/>
            <pc:sldMk cId="2476031484" sldId="366"/>
            <ac:picMk id="7" creationId="{557FCC8F-313A-DC42-2DE4-26E149ECAB69}"/>
          </ac:picMkLst>
        </pc:picChg>
        <pc:picChg chg="add del mod">
          <ac:chgData name="Richard Chalk" userId="287f8aa4f4de1d19" providerId="LiveId" clId="{6F62DC98-6C89-429A-9A76-3352FC6D3228}" dt="2023-06-05T05:55:40.934" v="4004" actId="478"/>
          <ac:picMkLst>
            <pc:docMk/>
            <pc:sldMk cId="2476031484" sldId="366"/>
            <ac:picMk id="8" creationId="{EEAE5DF8-F2A7-1DD0-B050-FE435D89A801}"/>
          </ac:picMkLst>
        </pc:picChg>
        <pc:picChg chg="add mod">
          <ac:chgData name="Richard Chalk" userId="287f8aa4f4de1d19" providerId="LiveId" clId="{6F62DC98-6C89-429A-9A76-3352FC6D3228}" dt="2023-06-05T07:42:12.152" v="5394" actId="1035"/>
          <ac:picMkLst>
            <pc:docMk/>
            <pc:sldMk cId="2476031484" sldId="366"/>
            <ac:picMk id="9" creationId="{2462FB84-116B-0B8F-C9B1-14834AD48E76}"/>
          </ac:picMkLst>
        </pc:picChg>
        <pc:picChg chg="add mod">
          <ac:chgData name="Richard Chalk" userId="287f8aa4f4de1d19" providerId="LiveId" clId="{6F62DC98-6C89-429A-9A76-3352FC6D3228}" dt="2023-06-05T07:42:15.907" v="5396" actId="1076"/>
          <ac:picMkLst>
            <pc:docMk/>
            <pc:sldMk cId="2476031484" sldId="366"/>
            <ac:picMk id="10" creationId="{BC4388AE-B7D6-72FF-4642-A29648FC78A0}"/>
          </ac:picMkLst>
        </pc:picChg>
        <pc:picChg chg="add mod">
          <ac:chgData name="Richard Chalk" userId="287f8aa4f4de1d19" providerId="LiveId" clId="{6F62DC98-6C89-429A-9A76-3352FC6D3228}" dt="2023-06-05T07:42:19.473" v="5398" actId="1076"/>
          <ac:picMkLst>
            <pc:docMk/>
            <pc:sldMk cId="2476031484" sldId="366"/>
            <ac:picMk id="17" creationId="{BFB34D64-604F-37F1-BE47-D395FBE3E5F3}"/>
          </ac:picMkLst>
        </pc:picChg>
      </pc:sldChg>
      <pc:sldChg chg="delSp modSp add mod modNotesTx">
        <pc:chgData name="Richard Chalk" userId="287f8aa4f4de1d19" providerId="LiveId" clId="{6F62DC98-6C89-429A-9A76-3352FC6D3228}" dt="2023-06-05T07:29:14.150" v="5308" actId="20577"/>
        <pc:sldMkLst>
          <pc:docMk/>
          <pc:sldMk cId="1505800507" sldId="367"/>
        </pc:sldMkLst>
        <pc:spChg chg="del mod">
          <ac:chgData name="Richard Chalk" userId="287f8aa4f4de1d19" providerId="LiveId" clId="{6F62DC98-6C89-429A-9A76-3352FC6D3228}" dt="2023-06-05T06:08:08.678" v="4448" actId="478"/>
          <ac:spMkLst>
            <pc:docMk/>
            <pc:sldMk cId="1505800507" sldId="367"/>
            <ac:spMk id="2" creationId="{A6E742D2-7451-CD21-B793-60047D4296A7}"/>
          </ac:spMkLst>
        </pc:spChg>
        <pc:spChg chg="mod">
          <ac:chgData name="Richard Chalk" userId="287f8aa4f4de1d19" providerId="LiveId" clId="{6F62DC98-6C89-429A-9A76-3352FC6D3228}" dt="2023-06-05T05:57:25.553" v="4099" actId="20577"/>
          <ac:spMkLst>
            <pc:docMk/>
            <pc:sldMk cId="1505800507" sldId="367"/>
            <ac:spMk id="4" creationId="{4771B46A-233B-C554-9461-6E930E187917}"/>
          </ac:spMkLst>
        </pc:spChg>
        <pc:spChg chg="mod">
          <ac:chgData name="Richard Chalk" userId="287f8aa4f4de1d19" providerId="LiveId" clId="{6F62DC98-6C89-429A-9A76-3352FC6D3228}" dt="2023-06-05T06:08:01.954" v="4433" actId="6549"/>
          <ac:spMkLst>
            <pc:docMk/>
            <pc:sldMk cId="1505800507" sldId="367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6:08:11.142" v="4449" actId="478"/>
          <ac:spMkLst>
            <pc:docMk/>
            <pc:sldMk cId="1505800507" sldId="367"/>
            <ac:spMk id="15" creationId="{D26AD049-524C-3971-6830-CAE0E29A79F7}"/>
          </ac:spMkLst>
        </pc:spChg>
        <pc:spChg chg="mod">
          <ac:chgData name="Richard Chalk" userId="287f8aa4f4de1d19" providerId="LiveId" clId="{6F62DC98-6C89-429A-9A76-3352FC6D3228}" dt="2023-06-05T07:29:14.150" v="5308" actId="20577"/>
          <ac:spMkLst>
            <pc:docMk/>
            <pc:sldMk cId="1505800507" sldId="367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6:08:16.415" v="4450" actId="1076"/>
          <ac:picMkLst>
            <pc:docMk/>
            <pc:sldMk cId="1505800507" sldId="367"/>
            <ac:picMk id="7" creationId="{557FCC8F-313A-DC42-2DE4-26E149ECAB69}"/>
          </ac:picMkLst>
        </pc:picChg>
      </pc:sldChg>
    </pc:docChg>
  </pc:docChgLst>
  <pc:docChgLst>
    <pc:chgData name="Richard Chalk" userId="287f8aa4f4de1d19" providerId="LiveId" clId="{ABB3E5F9-9542-4974-975E-D41B7A12C99B}"/>
    <pc:docChg chg="undo custSel addSld delSld modSld sldOrd">
      <pc:chgData name="Richard Chalk" userId="287f8aa4f4de1d19" providerId="LiveId" clId="{ABB3E5F9-9542-4974-975E-D41B7A12C99B}" dt="2023-11-15T06:18:20.714" v="7725" actId="478"/>
      <pc:docMkLst>
        <pc:docMk/>
      </pc:docMkLst>
      <pc:sldChg chg="modSp mod">
        <pc:chgData name="Richard Chalk" userId="287f8aa4f4de1d19" providerId="LiveId" clId="{ABB3E5F9-9542-4974-975E-D41B7A12C99B}" dt="2023-10-29T06:02:16.691" v="13" actId="20577"/>
        <pc:sldMkLst>
          <pc:docMk/>
          <pc:sldMk cId="3213385662" sldId="309"/>
        </pc:sldMkLst>
        <pc:spChg chg="mod">
          <ac:chgData name="Richard Chalk" userId="287f8aa4f4de1d19" providerId="LiveId" clId="{ABB3E5F9-9542-4974-975E-D41B7A12C99B}" dt="2023-10-29T06:02:16.691" v="13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ABB3E5F9-9542-4974-975E-D41B7A12C99B}" dt="2023-10-29T13:57:44.093" v="1392" actId="478"/>
        <pc:sldMkLst>
          <pc:docMk/>
          <pc:sldMk cId="2331944968" sldId="530"/>
        </pc:sldMkLst>
        <pc:spChg chg="add mod">
          <ac:chgData name="Richard Chalk" userId="287f8aa4f4de1d19" providerId="LiveId" clId="{ABB3E5F9-9542-4974-975E-D41B7A12C99B}" dt="2023-10-29T09:32:47.143" v="750" actId="1037"/>
          <ac:spMkLst>
            <pc:docMk/>
            <pc:sldMk cId="2331944968" sldId="530"/>
            <ac:spMk id="11" creationId="{9A04DE17-3F4A-E666-945C-415DB7D93270}"/>
          </ac:spMkLst>
        </pc:spChg>
        <pc:spChg chg="mod">
          <ac:chgData name="Richard Chalk" userId="287f8aa4f4de1d19" providerId="LiveId" clId="{ABB3E5F9-9542-4974-975E-D41B7A12C99B}" dt="2023-10-29T06:11:23.071" v="140" actId="1036"/>
          <ac:spMkLst>
            <pc:docMk/>
            <pc:sldMk cId="2331944968" sldId="530"/>
            <ac:spMk id="13" creationId="{0E217EFC-0105-CCF9-8B4A-7CF7CBFCD1A0}"/>
          </ac:spMkLst>
        </pc:spChg>
        <pc:spChg chg="mod">
          <ac:chgData name="Richard Chalk" userId="287f8aa4f4de1d19" providerId="LiveId" clId="{ABB3E5F9-9542-4974-975E-D41B7A12C99B}" dt="2023-10-29T06:12:50.404" v="141" actId="20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ABB3E5F9-9542-4974-975E-D41B7A12C99B}" dt="2023-10-29T09:32:04.368" v="721" actId="20577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ABB3E5F9-9542-4974-975E-D41B7A12C99B}" dt="2023-10-29T06:07:50.020" v="87" actId="1036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ABB3E5F9-9542-4974-975E-D41B7A12C99B}" dt="2023-10-29T06:07:50.020" v="87" actId="1036"/>
          <ac:picMkLst>
            <pc:docMk/>
            <pc:sldMk cId="2331944968" sldId="530"/>
            <ac:picMk id="3" creationId="{00F42DEA-93D1-0D04-0FB8-52092F46A3C0}"/>
          </ac:picMkLst>
        </pc:picChg>
        <pc:picChg chg="del">
          <ac:chgData name="Richard Chalk" userId="287f8aa4f4de1d19" providerId="LiveId" clId="{ABB3E5F9-9542-4974-975E-D41B7A12C99B}" dt="2023-10-29T13:57:44.093" v="1392" actId="478"/>
          <ac:picMkLst>
            <pc:docMk/>
            <pc:sldMk cId="2331944968" sldId="530"/>
            <ac:picMk id="8" creationId="{FABCAE91-AB74-3785-2FD5-5C52E1669750}"/>
          </ac:picMkLst>
        </pc:picChg>
        <pc:picChg chg="add mod">
          <ac:chgData name="Richard Chalk" userId="287f8aa4f4de1d19" providerId="LiveId" clId="{ABB3E5F9-9542-4974-975E-D41B7A12C99B}" dt="2023-10-29T09:32:39.326" v="737" actId="1035"/>
          <ac:picMkLst>
            <pc:docMk/>
            <pc:sldMk cId="2331944968" sldId="530"/>
            <ac:picMk id="4098" creationId="{BFD9DB4C-395C-9018-C36B-F92EB10365B7}"/>
          </ac:picMkLst>
        </pc:picChg>
        <pc:cxnChg chg="mod">
          <ac:chgData name="Richard Chalk" userId="287f8aa4f4de1d19" providerId="LiveId" clId="{ABB3E5F9-9542-4974-975E-D41B7A12C99B}" dt="2023-10-29T06:07:41.583" v="75" actId="1035"/>
          <ac:cxnSpMkLst>
            <pc:docMk/>
            <pc:sldMk cId="2331944968" sldId="530"/>
            <ac:cxnSpMk id="9" creationId="{A50E3248-F1C9-60C4-B00D-907E554C43F3}"/>
          </ac:cxnSpMkLst>
        </pc:cxnChg>
      </pc:sldChg>
      <pc:sldChg chg="addSp delSp modSp mod modNotesTx">
        <pc:chgData name="Richard Chalk" userId="287f8aa4f4de1d19" providerId="LiveId" clId="{ABB3E5F9-9542-4974-975E-D41B7A12C99B}" dt="2023-11-01T20:14:43.999" v="5234" actId="207"/>
        <pc:sldMkLst>
          <pc:docMk/>
          <pc:sldMk cId="3960335008" sldId="581"/>
        </pc:sldMkLst>
        <pc:spChg chg="mod">
          <ac:chgData name="Richard Chalk" userId="287f8aa4f4de1d19" providerId="LiveId" clId="{ABB3E5F9-9542-4974-975E-D41B7A12C99B}" dt="2023-11-01T20:14:22.002" v="5230" actId="207"/>
          <ac:spMkLst>
            <pc:docMk/>
            <pc:sldMk cId="3960335008" sldId="581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1T20:14:43.999" v="5234" actId="207"/>
          <ac:spMkLst>
            <pc:docMk/>
            <pc:sldMk cId="3960335008" sldId="581"/>
            <ac:spMk id="3" creationId="{E3744374-92D3-B3F2-3F1A-3448858F47B5}"/>
          </ac:spMkLst>
        </pc:spChg>
        <pc:spChg chg="mod">
          <ac:chgData name="Richard Chalk" userId="287f8aa4f4de1d19" providerId="LiveId" clId="{ABB3E5F9-9542-4974-975E-D41B7A12C99B}" dt="2023-10-29T06:13:19.986" v="152" actId="20577"/>
          <ac:spMkLst>
            <pc:docMk/>
            <pc:sldMk cId="3960335008" sldId="581"/>
            <ac:spMk id="7" creationId="{EBD62573-4B50-EAD6-8C7E-C3AE6A9F45B4}"/>
          </ac:spMkLst>
        </pc:spChg>
        <pc:spChg chg="del">
          <ac:chgData name="Richard Chalk" userId="287f8aa4f4de1d19" providerId="LiveId" clId="{ABB3E5F9-9542-4974-975E-D41B7A12C99B}" dt="2023-10-29T06:02:30.823" v="27" actId="478"/>
          <ac:spMkLst>
            <pc:docMk/>
            <pc:sldMk cId="3960335008" sldId="581"/>
            <ac:spMk id="8" creationId="{54CB3ED0-AB82-CBBA-E94F-8288B5C89D67}"/>
          </ac:spMkLst>
        </pc:spChg>
        <pc:picChg chg="del">
          <ac:chgData name="Richard Chalk" userId="287f8aa4f4de1d19" providerId="LiveId" clId="{ABB3E5F9-9542-4974-975E-D41B7A12C99B}" dt="2023-10-29T06:13:51.056" v="156" actId="478"/>
          <ac:picMkLst>
            <pc:docMk/>
            <pc:sldMk cId="3960335008" sldId="581"/>
            <ac:picMk id="5" creationId="{381774EF-001D-83D2-8486-59FCC7DB877C}"/>
          </ac:picMkLst>
        </pc:picChg>
        <pc:picChg chg="add mod">
          <ac:chgData name="Richard Chalk" userId="287f8aa4f4de1d19" providerId="LiveId" clId="{ABB3E5F9-9542-4974-975E-D41B7A12C99B}" dt="2023-10-29T06:02:54.014" v="33" actId="1037"/>
          <ac:picMkLst>
            <pc:docMk/>
            <pc:sldMk cId="3960335008" sldId="581"/>
            <ac:picMk id="9" creationId="{CAD38C82-D8D9-737C-2834-97773B47D4A9}"/>
          </ac:picMkLst>
        </pc:picChg>
        <pc:picChg chg="del">
          <ac:chgData name="Richard Chalk" userId="287f8aa4f4de1d19" providerId="LiveId" clId="{ABB3E5F9-9542-4974-975E-D41B7A12C99B}" dt="2023-10-29T06:02:30.823" v="27" actId="478"/>
          <ac:picMkLst>
            <pc:docMk/>
            <pc:sldMk cId="3960335008" sldId="581"/>
            <ac:picMk id="1026" creationId="{75CE8E01-0F43-1E13-AE7E-F32059F55AB9}"/>
          </ac:picMkLst>
        </pc:picChg>
        <pc:picChg chg="add mod">
          <ac:chgData name="Richard Chalk" userId="287f8aa4f4de1d19" providerId="LiveId" clId="{ABB3E5F9-9542-4974-975E-D41B7A12C99B}" dt="2023-10-29T06:36:14.933" v="245" actId="1036"/>
          <ac:picMkLst>
            <pc:docMk/>
            <pc:sldMk cId="3960335008" sldId="581"/>
            <ac:picMk id="1028" creationId="{B160096A-43F2-11F9-6612-E350F7911D1B}"/>
          </ac:picMkLst>
        </pc:picChg>
        <pc:picChg chg="del">
          <ac:chgData name="Richard Chalk" userId="287f8aa4f4de1d19" providerId="LiveId" clId="{ABB3E5F9-9542-4974-975E-D41B7A12C99B}" dt="2023-10-29T06:02:48.427" v="30" actId="478"/>
          <ac:picMkLst>
            <pc:docMk/>
            <pc:sldMk cId="3960335008" sldId="581"/>
            <ac:picMk id="1032" creationId="{D91B27F4-ACEE-F020-07BE-CC499C22BCCD}"/>
          </ac:picMkLst>
        </pc:picChg>
      </pc:sldChg>
      <pc:sldChg chg="del">
        <pc:chgData name="Richard Chalk" userId="287f8aa4f4de1d19" providerId="LiveId" clId="{ABB3E5F9-9542-4974-975E-D41B7A12C99B}" dt="2023-10-30T05:53:30.360" v="2283" actId="47"/>
        <pc:sldMkLst>
          <pc:docMk/>
          <pc:sldMk cId="3917314510" sldId="585"/>
        </pc:sldMkLst>
      </pc:sldChg>
      <pc:sldChg chg="modSp mod ord">
        <pc:chgData name="Richard Chalk" userId="287f8aa4f4de1d19" providerId="LiveId" clId="{ABB3E5F9-9542-4974-975E-D41B7A12C99B}" dt="2023-10-29T06:54:27.326" v="631" actId="20577"/>
        <pc:sldMkLst>
          <pc:docMk/>
          <pc:sldMk cId="4098029754" sldId="587"/>
        </pc:sldMkLst>
        <pc:spChg chg="mod">
          <ac:chgData name="Richard Chalk" userId="287f8aa4f4de1d19" providerId="LiveId" clId="{ABB3E5F9-9542-4974-975E-D41B7A12C99B}" dt="2023-10-29T06:54:27.326" v="631" actId="20577"/>
          <ac:spMkLst>
            <pc:docMk/>
            <pc:sldMk cId="4098029754" sldId="587"/>
            <ac:spMk id="118" creationId="{00000000-0000-0000-0000-000000000000}"/>
          </ac:spMkLst>
        </pc:spChg>
      </pc:sldChg>
      <pc:sldChg chg="del">
        <pc:chgData name="Richard Chalk" userId="287f8aa4f4de1d19" providerId="LiveId" clId="{ABB3E5F9-9542-4974-975E-D41B7A12C99B}" dt="2023-10-30T05:53:30.360" v="2283" actId="47"/>
        <pc:sldMkLst>
          <pc:docMk/>
          <pc:sldMk cId="2399241120" sldId="597"/>
        </pc:sldMkLst>
      </pc:sldChg>
      <pc:sldChg chg="del">
        <pc:chgData name="Richard Chalk" userId="287f8aa4f4de1d19" providerId="LiveId" clId="{ABB3E5F9-9542-4974-975E-D41B7A12C99B}" dt="2023-10-30T05:53:30.360" v="2283" actId="47"/>
        <pc:sldMkLst>
          <pc:docMk/>
          <pc:sldMk cId="3423258746" sldId="599"/>
        </pc:sldMkLst>
      </pc:sldChg>
      <pc:sldChg chg="del">
        <pc:chgData name="Richard Chalk" userId="287f8aa4f4de1d19" providerId="LiveId" clId="{ABB3E5F9-9542-4974-975E-D41B7A12C99B}" dt="2023-10-30T05:53:30.360" v="2283" actId="47"/>
        <pc:sldMkLst>
          <pc:docMk/>
          <pc:sldMk cId="3890291363" sldId="600"/>
        </pc:sldMkLst>
      </pc:sldChg>
      <pc:sldChg chg="del">
        <pc:chgData name="Richard Chalk" userId="287f8aa4f4de1d19" providerId="LiveId" clId="{ABB3E5F9-9542-4974-975E-D41B7A12C99B}" dt="2023-10-30T05:53:30.360" v="2283" actId="47"/>
        <pc:sldMkLst>
          <pc:docMk/>
          <pc:sldMk cId="474896020" sldId="601"/>
        </pc:sldMkLst>
      </pc:sldChg>
      <pc:sldChg chg="addSp delSp modSp new del mod">
        <pc:chgData name="Richard Chalk" userId="287f8aa4f4de1d19" providerId="LiveId" clId="{ABB3E5F9-9542-4974-975E-D41B7A12C99B}" dt="2023-10-29T06:55:09.694" v="643" actId="47"/>
        <pc:sldMkLst>
          <pc:docMk/>
          <pc:sldMk cId="4002547877" sldId="602"/>
        </pc:sldMkLst>
        <pc:spChg chg="del">
          <ac:chgData name="Richard Chalk" userId="287f8aa4f4de1d19" providerId="LiveId" clId="{ABB3E5F9-9542-4974-975E-D41B7A12C99B}" dt="2023-10-29T06:32:02.352" v="190" actId="478"/>
          <ac:spMkLst>
            <pc:docMk/>
            <pc:sldMk cId="4002547877" sldId="602"/>
            <ac:spMk id="2" creationId="{509CD2A6-9B7C-8329-AB3F-3AA5D17E460A}"/>
          </ac:spMkLst>
        </pc:spChg>
        <pc:spChg chg="del">
          <ac:chgData name="Richard Chalk" userId="287f8aa4f4de1d19" providerId="LiveId" clId="{ABB3E5F9-9542-4974-975E-D41B7A12C99B}" dt="2023-10-29T06:31:59.935" v="189" actId="478"/>
          <ac:spMkLst>
            <pc:docMk/>
            <pc:sldMk cId="4002547877" sldId="602"/>
            <ac:spMk id="3" creationId="{021B402E-5A87-9B62-163D-4C92FD82B827}"/>
          </ac:spMkLst>
        </pc:spChg>
        <pc:spChg chg="add mod">
          <ac:chgData name="Richard Chalk" userId="287f8aa4f4de1d19" providerId="LiveId" clId="{ABB3E5F9-9542-4974-975E-D41B7A12C99B}" dt="2023-10-29T06:33:07.765" v="223" actId="1076"/>
          <ac:spMkLst>
            <pc:docMk/>
            <pc:sldMk cId="4002547877" sldId="602"/>
            <ac:spMk id="8" creationId="{1D23AF63-B609-0039-66B6-9FA89F513061}"/>
          </ac:spMkLst>
        </pc:spChg>
        <pc:picChg chg="add">
          <ac:chgData name="Richard Chalk" userId="287f8aa4f4de1d19" providerId="LiveId" clId="{ABB3E5F9-9542-4974-975E-D41B7A12C99B}" dt="2023-10-29T06:32:02.764" v="191" actId="22"/>
          <ac:picMkLst>
            <pc:docMk/>
            <pc:sldMk cId="4002547877" sldId="602"/>
            <ac:picMk id="5" creationId="{8A3A4C21-088B-D747-AF16-2C6275393F07}"/>
          </ac:picMkLst>
        </pc:picChg>
        <pc:picChg chg="add mod">
          <ac:chgData name="Richard Chalk" userId="287f8aa4f4de1d19" providerId="LiveId" clId="{ABB3E5F9-9542-4974-975E-D41B7A12C99B}" dt="2023-10-29T06:32:35.557" v="196" actId="1076"/>
          <ac:picMkLst>
            <pc:docMk/>
            <pc:sldMk cId="4002547877" sldId="602"/>
            <ac:picMk id="7" creationId="{A9790A7B-DAEC-6AE8-F1E6-728F5A77D845}"/>
          </ac:picMkLst>
        </pc:picChg>
      </pc:sldChg>
      <pc:sldChg chg="modSp add mod modNotesTx">
        <pc:chgData name="Richard Chalk" userId="287f8aa4f4de1d19" providerId="LiveId" clId="{ABB3E5F9-9542-4974-975E-D41B7A12C99B}" dt="2023-11-01T20:15:25.885" v="5243" actId="207"/>
        <pc:sldMkLst>
          <pc:docMk/>
          <pc:sldMk cId="1181437106" sldId="603"/>
        </pc:sldMkLst>
        <pc:spChg chg="mod">
          <ac:chgData name="Richard Chalk" userId="287f8aa4f4de1d19" providerId="LiveId" clId="{ABB3E5F9-9542-4974-975E-D41B7A12C99B}" dt="2023-11-01T20:15:09.386" v="5239" actId="207"/>
          <ac:spMkLst>
            <pc:docMk/>
            <pc:sldMk cId="1181437106" sldId="603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1T20:15:25.885" v="5243" actId="207"/>
          <ac:spMkLst>
            <pc:docMk/>
            <pc:sldMk cId="1181437106" sldId="603"/>
            <ac:spMk id="3" creationId="{E3744374-92D3-B3F2-3F1A-3448858F47B5}"/>
          </ac:spMkLst>
        </pc:spChg>
      </pc:sldChg>
      <pc:sldChg chg="addSp delSp modSp add mod modNotesTx">
        <pc:chgData name="Richard Chalk" userId="287f8aa4f4de1d19" providerId="LiveId" clId="{ABB3E5F9-9542-4974-975E-D41B7A12C99B}" dt="2023-11-01T20:15:42.892" v="5245" actId="207"/>
        <pc:sldMkLst>
          <pc:docMk/>
          <pc:sldMk cId="3036717401" sldId="604"/>
        </pc:sldMkLst>
        <pc:spChg chg="mod">
          <ac:chgData name="Richard Chalk" userId="287f8aa4f4de1d19" providerId="LiveId" clId="{ABB3E5F9-9542-4974-975E-D41B7A12C99B}" dt="2023-10-29T17:30:53.623" v="1577" actId="20577"/>
          <ac:spMkLst>
            <pc:docMk/>
            <pc:sldMk cId="3036717401" sldId="604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1T20:15:42.892" v="5245" actId="207"/>
          <ac:spMkLst>
            <pc:docMk/>
            <pc:sldMk cId="3036717401" sldId="604"/>
            <ac:spMk id="3" creationId="{E3744374-92D3-B3F2-3F1A-3448858F47B5}"/>
          </ac:spMkLst>
        </pc:spChg>
        <pc:spChg chg="add mod">
          <ac:chgData name="Richard Chalk" userId="287f8aa4f4de1d19" providerId="LiveId" clId="{ABB3E5F9-9542-4974-975E-D41B7A12C99B}" dt="2023-10-29T06:41:52.951" v="351"/>
          <ac:spMkLst>
            <pc:docMk/>
            <pc:sldMk cId="3036717401" sldId="604"/>
            <ac:spMk id="5" creationId="{C35421CE-F5C0-7E35-4772-5775E9E4FD90}"/>
          </ac:spMkLst>
        </pc:spChg>
        <pc:spChg chg="del">
          <ac:chgData name="Richard Chalk" userId="287f8aa4f4de1d19" providerId="LiveId" clId="{ABB3E5F9-9542-4974-975E-D41B7A12C99B}" dt="2023-10-29T06:41:25.187" v="339" actId="478"/>
          <ac:spMkLst>
            <pc:docMk/>
            <pc:sldMk cId="3036717401" sldId="604"/>
            <ac:spMk id="6" creationId="{0F3B7C12-F5B5-1CAF-AEA8-BDA9A3DD646D}"/>
          </ac:spMkLst>
        </pc:spChg>
        <pc:picChg chg="add del">
          <ac:chgData name="Richard Chalk" userId="287f8aa4f4de1d19" providerId="LiveId" clId="{ABB3E5F9-9542-4974-975E-D41B7A12C99B}" dt="2023-10-29T06:40:54.523" v="330" actId="478"/>
          <ac:picMkLst>
            <pc:docMk/>
            <pc:sldMk cId="3036717401" sldId="604"/>
            <ac:picMk id="2050" creationId="{BDA0A28E-A107-4571-6533-7F5811B9A321}"/>
          </ac:picMkLst>
        </pc:picChg>
        <pc:picChg chg="add mod">
          <ac:chgData name="Richard Chalk" userId="287f8aa4f4de1d19" providerId="LiveId" clId="{ABB3E5F9-9542-4974-975E-D41B7A12C99B}" dt="2023-10-29T06:53:43.122" v="604" actId="1038"/>
          <ac:picMkLst>
            <pc:docMk/>
            <pc:sldMk cId="3036717401" sldId="604"/>
            <ac:picMk id="2052" creationId="{4F9E5D76-7214-7743-8844-DC2B7A14F6E0}"/>
          </ac:picMkLst>
        </pc:picChg>
        <pc:picChg chg="add mod">
          <ac:chgData name="Richard Chalk" userId="287f8aa4f4de1d19" providerId="LiveId" clId="{ABB3E5F9-9542-4974-975E-D41B7A12C99B}" dt="2023-10-29T06:43:12.402" v="439" actId="1038"/>
          <ac:picMkLst>
            <pc:docMk/>
            <pc:sldMk cId="3036717401" sldId="604"/>
            <ac:picMk id="2054" creationId="{80427848-E254-5683-884C-C4B50AC498D4}"/>
          </ac:picMkLst>
        </pc:picChg>
      </pc:sldChg>
      <pc:sldChg chg="delSp modSp add mod modNotesTx">
        <pc:chgData name="Richard Chalk" userId="287f8aa4f4de1d19" providerId="LiveId" clId="{ABB3E5F9-9542-4974-975E-D41B7A12C99B}" dt="2023-11-01T20:15:49.347" v="5246" actId="20577"/>
        <pc:sldMkLst>
          <pc:docMk/>
          <pc:sldMk cId="840326819" sldId="605"/>
        </pc:sldMkLst>
        <pc:spChg chg="mod">
          <ac:chgData name="Richard Chalk" userId="287f8aa4f4de1d19" providerId="LiveId" clId="{ABB3E5F9-9542-4974-975E-D41B7A12C99B}" dt="2023-10-29T09:30:42.813" v="657" actId="113"/>
          <ac:spMkLst>
            <pc:docMk/>
            <pc:sldMk cId="840326819" sldId="605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0-29T06:51:45.903" v="579" actId="20577"/>
          <ac:spMkLst>
            <pc:docMk/>
            <pc:sldMk cId="840326819" sldId="605"/>
            <ac:spMk id="3" creationId="{E3744374-92D3-B3F2-3F1A-3448858F47B5}"/>
          </ac:spMkLst>
        </pc:spChg>
        <pc:spChg chg="mod">
          <ac:chgData name="Richard Chalk" userId="287f8aa4f4de1d19" providerId="LiveId" clId="{ABB3E5F9-9542-4974-975E-D41B7A12C99B}" dt="2023-11-01T20:15:49.347" v="5246" actId="20577"/>
          <ac:spMkLst>
            <pc:docMk/>
            <pc:sldMk cId="840326819" sldId="605"/>
            <ac:spMk id="7" creationId="{EBD62573-4B50-EAD6-8C7E-C3AE6A9F45B4}"/>
          </ac:spMkLst>
        </pc:spChg>
        <pc:picChg chg="del">
          <ac:chgData name="Richard Chalk" userId="287f8aa4f4de1d19" providerId="LiveId" clId="{ABB3E5F9-9542-4974-975E-D41B7A12C99B}" dt="2023-10-29T06:44:17.493" v="470" actId="478"/>
          <ac:picMkLst>
            <pc:docMk/>
            <pc:sldMk cId="840326819" sldId="605"/>
            <ac:picMk id="1028" creationId="{B160096A-43F2-11F9-6612-E350F7911D1B}"/>
          </ac:picMkLst>
        </pc:picChg>
      </pc:sldChg>
      <pc:sldChg chg="addSp delSp modSp new del mod ord">
        <pc:chgData name="Richard Chalk" userId="287f8aa4f4de1d19" providerId="LiveId" clId="{ABB3E5F9-9542-4974-975E-D41B7A12C99B}" dt="2023-10-30T05:58:44.277" v="2395" actId="47"/>
        <pc:sldMkLst>
          <pc:docMk/>
          <pc:sldMk cId="4089978217" sldId="606"/>
        </pc:sldMkLst>
        <pc:spChg chg="del mod">
          <ac:chgData name="Richard Chalk" userId="287f8aa4f4de1d19" providerId="LiveId" clId="{ABB3E5F9-9542-4974-975E-D41B7A12C99B}" dt="2023-10-30T05:35:55.506" v="1750" actId="478"/>
          <ac:spMkLst>
            <pc:docMk/>
            <pc:sldMk cId="4089978217" sldId="606"/>
            <ac:spMk id="2" creationId="{E3449348-66D1-D07C-9911-238260160723}"/>
          </ac:spMkLst>
        </pc:spChg>
        <pc:spChg chg="del">
          <ac:chgData name="Richard Chalk" userId="287f8aa4f4de1d19" providerId="LiveId" clId="{ABB3E5F9-9542-4974-975E-D41B7A12C99B}" dt="2023-10-30T05:35:46.620" v="1749" actId="478"/>
          <ac:spMkLst>
            <pc:docMk/>
            <pc:sldMk cId="4089978217" sldId="606"/>
            <ac:spMk id="3" creationId="{5AA15F87-9217-75CC-DE44-C9FC39A58A79}"/>
          </ac:spMkLst>
        </pc:spChg>
        <pc:spChg chg="add del">
          <ac:chgData name="Richard Chalk" userId="287f8aa4f4de1d19" providerId="LiveId" clId="{ABB3E5F9-9542-4974-975E-D41B7A12C99B}" dt="2023-10-30T05:35:44.237" v="1748" actId="478"/>
          <ac:spMkLst>
            <pc:docMk/>
            <pc:sldMk cId="4089978217" sldId="606"/>
            <ac:spMk id="4" creationId="{871A9AA9-6580-B11F-75A4-7281576616AB}"/>
          </ac:spMkLst>
        </pc:spChg>
        <pc:spChg chg="add mod">
          <ac:chgData name="Richard Chalk" userId="287f8aa4f4de1d19" providerId="LiveId" clId="{ABB3E5F9-9542-4974-975E-D41B7A12C99B}" dt="2023-10-30T05:35:55.506" v="1750" actId="478"/>
          <ac:spMkLst>
            <pc:docMk/>
            <pc:sldMk cId="4089978217" sldId="606"/>
            <ac:spMk id="6" creationId="{BE093F49-26E2-C927-204E-65D79BA3F3D7}"/>
          </ac:spMkLst>
        </pc:spChg>
        <pc:picChg chg="add mod">
          <ac:chgData name="Richard Chalk" userId="287f8aa4f4de1d19" providerId="LiveId" clId="{ABB3E5F9-9542-4974-975E-D41B7A12C99B}" dt="2023-10-30T05:35:55.819" v="1751"/>
          <ac:picMkLst>
            <pc:docMk/>
            <pc:sldMk cId="4089978217" sldId="606"/>
            <ac:picMk id="7" creationId="{09381329-8FC7-947B-BD14-7DC1470A3985}"/>
          </ac:picMkLst>
        </pc:picChg>
      </pc:sldChg>
      <pc:sldChg chg="modSp add mod">
        <pc:chgData name="Richard Chalk" userId="287f8aa4f4de1d19" providerId="LiveId" clId="{ABB3E5F9-9542-4974-975E-D41B7A12C99B}" dt="2023-11-01T20:16:19.473" v="5249" actId="20577"/>
        <pc:sldMkLst>
          <pc:docMk/>
          <pc:sldMk cId="1416475657" sldId="607"/>
        </pc:sldMkLst>
        <pc:spChg chg="mod">
          <ac:chgData name="Richard Chalk" userId="287f8aa4f4de1d19" providerId="LiveId" clId="{ABB3E5F9-9542-4974-975E-D41B7A12C99B}" dt="2023-11-01T20:16:19.473" v="5249" actId="20577"/>
          <ac:spMkLst>
            <pc:docMk/>
            <pc:sldMk cId="1416475657" sldId="607"/>
            <ac:spMk id="118" creationId="{00000000-0000-0000-0000-000000000000}"/>
          </ac:spMkLst>
        </pc:spChg>
      </pc:sldChg>
      <pc:sldChg chg="modSp add mod modNotesTx">
        <pc:chgData name="Richard Chalk" userId="287f8aa4f4de1d19" providerId="LiveId" clId="{ABB3E5F9-9542-4974-975E-D41B7A12C99B}" dt="2023-10-29T09:41:47.159" v="844" actId="20577"/>
        <pc:sldMkLst>
          <pc:docMk/>
          <pc:sldMk cId="332770827" sldId="608"/>
        </pc:sldMkLst>
        <pc:spChg chg="mod">
          <ac:chgData name="Richard Chalk" userId="287f8aa4f4de1d19" providerId="LiveId" clId="{ABB3E5F9-9542-4974-975E-D41B7A12C99B}" dt="2023-10-29T09:39:04.406" v="791" actId="207"/>
          <ac:spMkLst>
            <pc:docMk/>
            <pc:sldMk cId="332770827" sldId="608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0-29T09:41:47.159" v="844" actId="20577"/>
          <ac:spMkLst>
            <pc:docMk/>
            <pc:sldMk cId="332770827" sldId="608"/>
            <ac:spMk id="3" creationId="{E3744374-92D3-B3F2-3F1A-3448858F47B5}"/>
          </ac:spMkLst>
        </pc:spChg>
        <pc:spChg chg="mod">
          <ac:chgData name="Richard Chalk" userId="287f8aa4f4de1d19" providerId="LiveId" clId="{ABB3E5F9-9542-4974-975E-D41B7A12C99B}" dt="2023-10-29T09:37:09.572" v="773" actId="20577"/>
          <ac:spMkLst>
            <pc:docMk/>
            <pc:sldMk cId="332770827" sldId="608"/>
            <ac:spMk id="7" creationId="{EBD62573-4B50-EAD6-8C7E-C3AE6A9F45B4}"/>
          </ac:spMkLst>
        </pc:spChg>
      </pc:sldChg>
      <pc:sldChg chg="addSp delSp modSp add mod modNotesTx">
        <pc:chgData name="Richard Chalk" userId="287f8aa4f4de1d19" providerId="LiveId" clId="{ABB3E5F9-9542-4974-975E-D41B7A12C99B}" dt="2023-11-01T20:17:26.907" v="5254" actId="6549"/>
        <pc:sldMkLst>
          <pc:docMk/>
          <pc:sldMk cId="1207361818" sldId="609"/>
        </pc:sldMkLst>
        <pc:spChg chg="del">
          <ac:chgData name="Richard Chalk" userId="287f8aa4f4de1d19" providerId="LiveId" clId="{ABB3E5F9-9542-4974-975E-D41B7A12C99B}" dt="2023-10-29T09:42:05.976" v="846" actId="478"/>
          <ac:spMkLst>
            <pc:docMk/>
            <pc:sldMk cId="1207361818" sldId="609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1T20:17:26.907" v="5254" actId="6549"/>
          <ac:spMkLst>
            <pc:docMk/>
            <pc:sldMk cId="1207361818" sldId="609"/>
            <ac:spMk id="3" creationId="{E3744374-92D3-B3F2-3F1A-3448858F47B5}"/>
          </ac:spMkLst>
        </pc:spChg>
        <pc:spChg chg="mod">
          <ac:chgData name="Richard Chalk" userId="287f8aa4f4de1d19" providerId="LiveId" clId="{ABB3E5F9-9542-4974-975E-D41B7A12C99B}" dt="2023-10-29T09:42:41.806" v="880" actId="20577"/>
          <ac:spMkLst>
            <pc:docMk/>
            <pc:sldMk cId="1207361818" sldId="609"/>
            <ac:spMk id="7" creationId="{EBD62573-4B50-EAD6-8C7E-C3AE6A9F45B4}"/>
          </ac:spMkLst>
        </pc:spChg>
        <pc:picChg chg="add mod">
          <ac:chgData name="Richard Chalk" userId="287f8aa4f4de1d19" providerId="LiveId" clId="{ABB3E5F9-9542-4974-975E-D41B7A12C99B}" dt="2023-10-29T09:42:14.079" v="861" actId="1036"/>
          <ac:picMkLst>
            <pc:docMk/>
            <pc:sldMk cId="1207361818" sldId="609"/>
            <ac:picMk id="5" creationId="{15FB3BEC-DE82-DAAE-6E0F-B3CA3CF5C397}"/>
          </ac:picMkLst>
        </pc:picChg>
      </pc:sldChg>
      <pc:sldChg chg="addSp delSp modSp add mod ord modNotesTx">
        <pc:chgData name="Richard Chalk" userId="287f8aa4f4de1d19" providerId="LiveId" clId="{ABB3E5F9-9542-4974-975E-D41B7A12C99B}" dt="2023-11-01T20:17:39.970" v="5257" actId="20577"/>
        <pc:sldMkLst>
          <pc:docMk/>
          <pc:sldMk cId="3938673503" sldId="610"/>
        </pc:sldMkLst>
        <pc:spChg chg="mod">
          <ac:chgData name="Richard Chalk" userId="287f8aa4f4de1d19" providerId="LiveId" clId="{ABB3E5F9-9542-4974-975E-D41B7A12C99B}" dt="2023-11-01T20:17:39.970" v="5257" actId="20577"/>
          <ac:spMkLst>
            <pc:docMk/>
            <pc:sldMk cId="3938673503" sldId="610"/>
            <ac:spMk id="2" creationId="{2CED0939-2445-F1A3-21AE-0A535344DD5D}"/>
          </ac:spMkLst>
        </pc:spChg>
        <pc:spChg chg="del">
          <ac:chgData name="Richard Chalk" userId="287f8aa4f4de1d19" providerId="LiveId" clId="{ABB3E5F9-9542-4974-975E-D41B7A12C99B}" dt="2023-10-29T09:44:57.627" v="920" actId="478"/>
          <ac:spMkLst>
            <pc:docMk/>
            <pc:sldMk cId="3938673503" sldId="610"/>
            <ac:spMk id="3" creationId="{E3744374-92D3-B3F2-3F1A-3448858F47B5}"/>
          </ac:spMkLst>
        </pc:spChg>
        <pc:picChg chg="add mod">
          <ac:chgData name="Richard Chalk" userId="287f8aa4f4de1d19" providerId="LiveId" clId="{ABB3E5F9-9542-4974-975E-D41B7A12C99B}" dt="2023-10-29T09:45:33.336" v="926" actId="1076"/>
          <ac:picMkLst>
            <pc:docMk/>
            <pc:sldMk cId="3938673503" sldId="610"/>
            <ac:picMk id="6146" creationId="{4EBEC8A9-7AA6-4991-8491-7B1A34638EAA}"/>
          </ac:picMkLst>
        </pc:picChg>
      </pc:sldChg>
      <pc:sldChg chg="addSp delSp modSp add mod">
        <pc:chgData name="Richard Chalk" userId="287f8aa4f4de1d19" providerId="LiveId" clId="{ABB3E5F9-9542-4974-975E-D41B7A12C99B}" dt="2023-10-29T09:48:47.051" v="984" actId="20577"/>
        <pc:sldMkLst>
          <pc:docMk/>
          <pc:sldMk cId="297655459" sldId="611"/>
        </pc:sldMkLst>
        <pc:spChg chg="mod">
          <ac:chgData name="Richard Chalk" userId="287f8aa4f4de1d19" providerId="LiveId" clId="{ABB3E5F9-9542-4974-975E-D41B7A12C99B}" dt="2023-10-29T09:48:47.051" v="984" actId="20577"/>
          <ac:spMkLst>
            <pc:docMk/>
            <pc:sldMk cId="297655459" sldId="611"/>
            <ac:spMk id="3" creationId="{E3744374-92D3-B3F2-3F1A-3448858F47B5}"/>
          </ac:spMkLst>
        </pc:spChg>
        <pc:picChg chg="del">
          <ac:chgData name="Richard Chalk" userId="287f8aa4f4de1d19" providerId="LiveId" clId="{ABB3E5F9-9542-4974-975E-D41B7A12C99B}" dt="2023-10-29T09:48:14.381" v="962" actId="478"/>
          <ac:picMkLst>
            <pc:docMk/>
            <pc:sldMk cId="297655459" sldId="611"/>
            <ac:picMk id="5" creationId="{15FB3BEC-DE82-DAAE-6E0F-B3CA3CF5C397}"/>
          </ac:picMkLst>
        </pc:picChg>
        <pc:picChg chg="add mod">
          <ac:chgData name="Richard Chalk" userId="287f8aa4f4de1d19" providerId="LiveId" clId="{ABB3E5F9-9542-4974-975E-D41B7A12C99B}" dt="2023-10-29T09:48:28.622" v="977" actId="1036"/>
          <ac:picMkLst>
            <pc:docMk/>
            <pc:sldMk cId="297655459" sldId="611"/>
            <ac:picMk id="9218" creationId="{0BFD174D-EFFF-65FD-9217-4BA0F70CAE37}"/>
          </ac:picMkLst>
        </pc:picChg>
      </pc:sldChg>
      <pc:sldChg chg="addSp delSp modSp add mod">
        <pc:chgData name="Richard Chalk" userId="287f8aa4f4de1d19" providerId="LiveId" clId="{ABB3E5F9-9542-4974-975E-D41B7A12C99B}" dt="2023-10-29T09:50:50.323" v="1020" actId="1076"/>
        <pc:sldMkLst>
          <pc:docMk/>
          <pc:sldMk cId="3861038861" sldId="612"/>
        </pc:sldMkLst>
        <pc:spChg chg="mod">
          <ac:chgData name="Richard Chalk" userId="287f8aa4f4de1d19" providerId="LiveId" clId="{ABB3E5F9-9542-4974-975E-D41B7A12C99B}" dt="2023-10-29T09:50:14.867" v="1010" actId="207"/>
          <ac:spMkLst>
            <pc:docMk/>
            <pc:sldMk cId="3861038861" sldId="612"/>
            <ac:spMk id="3" creationId="{E3744374-92D3-B3F2-3F1A-3448858F47B5}"/>
          </ac:spMkLst>
        </pc:spChg>
        <pc:picChg chg="del">
          <ac:chgData name="Richard Chalk" userId="287f8aa4f4de1d19" providerId="LiveId" clId="{ABB3E5F9-9542-4974-975E-D41B7A12C99B}" dt="2023-10-29T09:49:02.152" v="986" actId="478"/>
          <ac:picMkLst>
            <pc:docMk/>
            <pc:sldMk cId="3861038861" sldId="612"/>
            <ac:picMk id="9218" creationId="{0BFD174D-EFFF-65FD-9217-4BA0F70CAE37}"/>
          </ac:picMkLst>
        </pc:picChg>
        <pc:picChg chg="add mod">
          <ac:chgData name="Richard Chalk" userId="287f8aa4f4de1d19" providerId="LiveId" clId="{ABB3E5F9-9542-4974-975E-D41B7A12C99B}" dt="2023-10-29T09:50:50.323" v="1020" actId="1076"/>
          <ac:picMkLst>
            <pc:docMk/>
            <pc:sldMk cId="3861038861" sldId="612"/>
            <ac:picMk id="10242" creationId="{6E96634B-4324-44D8-F69B-9FE07256CFA5}"/>
          </ac:picMkLst>
        </pc:picChg>
      </pc:sldChg>
      <pc:sldChg chg="modSp add del mod ord">
        <pc:chgData name="Richard Chalk" userId="287f8aa4f4de1d19" providerId="LiveId" clId="{ABB3E5F9-9542-4974-975E-D41B7A12C99B}" dt="2023-10-30T05:53:30.360" v="2283" actId="47"/>
        <pc:sldMkLst>
          <pc:docMk/>
          <pc:sldMk cId="803624697" sldId="613"/>
        </pc:sldMkLst>
        <pc:spChg chg="mod">
          <ac:chgData name="Richard Chalk" userId="287f8aa4f4de1d19" providerId="LiveId" clId="{ABB3E5F9-9542-4974-975E-D41B7A12C99B}" dt="2023-10-29T09:51:11.251" v="1036" actId="6549"/>
          <ac:spMkLst>
            <pc:docMk/>
            <pc:sldMk cId="803624697" sldId="613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ABB3E5F9-9542-4974-975E-D41B7A12C99B}" dt="2023-10-29T13:45:19.409" v="1072"/>
        <pc:sldMkLst>
          <pc:docMk/>
          <pc:sldMk cId="3102838554" sldId="614"/>
        </pc:sldMkLst>
        <pc:spChg chg="mod">
          <ac:chgData name="Richard Chalk" userId="287f8aa4f4de1d19" providerId="LiveId" clId="{ABB3E5F9-9542-4974-975E-D41B7A12C99B}" dt="2023-10-29T09:54:18.920" v="1056" actId="20577"/>
          <ac:spMkLst>
            <pc:docMk/>
            <pc:sldMk cId="3102838554" sldId="614"/>
            <ac:spMk id="118" creationId="{00000000-0000-0000-0000-000000000000}"/>
          </ac:spMkLst>
        </pc:spChg>
      </pc:sldChg>
      <pc:sldChg chg="addSp modSp add mod">
        <pc:chgData name="Richard Chalk" userId="287f8aa4f4de1d19" providerId="LiveId" clId="{ABB3E5F9-9542-4974-975E-D41B7A12C99B}" dt="2023-11-01T20:19:40.044" v="5283" actId="6549"/>
        <pc:sldMkLst>
          <pc:docMk/>
          <pc:sldMk cId="1434394470" sldId="615"/>
        </pc:sldMkLst>
        <pc:spChg chg="add mod">
          <ac:chgData name="Richard Chalk" userId="287f8aa4f4de1d19" providerId="LiveId" clId="{ABB3E5F9-9542-4974-975E-D41B7A12C99B}" dt="2023-11-01T20:18:12.058" v="5258" actId="207"/>
          <ac:spMkLst>
            <pc:docMk/>
            <pc:sldMk cId="1434394470" sldId="615"/>
            <ac:spMk id="3" creationId="{2B03FF40-0394-CD8C-969D-B3BE540FD448}"/>
          </ac:spMkLst>
        </pc:spChg>
        <pc:spChg chg="add mod">
          <ac:chgData name="Richard Chalk" userId="287f8aa4f4de1d19" providerId="LiveId" clId="{ABB3E5F9-9542-4974-975E-D41B7A12C99B}" dt="2023-11-01T20:19:30.045" v="5273" actId="1076"/>
          <ac:spMkLst>
            <pc:docMk/>
            <pc:sldMk cId="1434394470" sldId="615"/>
            <ac:spMk id="4" creationId="{325D1760-80EA-5C60-27DF-EFDBACF34774}"/>
          </ac:spMkLst>
        </pc:spChg>
        <pc:spChg chg="mod">
          <ac:chgData name="Richard Chalk" userId="287f8aa4f4de1d19" providerId="LiveId" clId="{ABB3E5F9-9542-4974-975E-D41B7A12C99B}" dt="2023-11-01T20:19:40.044" v="5283" actId="6549"/>
          <ac:spMkLst>
            <pc:docMk/>
            <pc:sldMk cId="1434394470" sldId="615"/>
            <ac:spMk id="118" creationId="{00000000-0000-0000-0000-000000000000}"/>
          </ac:spMkLst>
        </pc:spChg>
        <pc:picChg chg="add mod">
          <ac:chgData name="Richard Chalk" userId="287f8aa4f4de1d19" providerId="LiveId" clId="{ABB3E5F9-9542-4974-975E-D41B7A12C99B}" dt="2023-11-01T20:19:01.162" v="5266" actId="1076"/>
          <ac:picMkLst>
            <pc:docMk/>
            <pc:sldMk cId="1434394470" sldId="615"/>
            <ac:picMk id="1026" creationId="{7963E166-E9FA-9131-0423-CA357DF384D2}"/>
          </ac:picMkLst>
        </pc:picChg>
      </pc:sldChg>
      <pc:sldChg chg="modSp add del mod ord">
        <pc:chgData name="Richard Chalk" userId="287f8aa4f4de1d19" providerId="LiveId" clId="{ABB3E5F9-9542-4974-975E-D41B7A12C99B}" dt="2023-10-30T05:58:20.440" v="2381" actId="47"/>
        <pc:sldMkLst>
          <pc:docMk/>
          <pc:sldMk cId="3744656867" sldId="616"/>
        </pc:sldMkLst>
        <pc:spChg chg="mod">
          <ac:chgData name="Richard Chalk" userId="287f8aa4f4de1d19" providerId="LiveId" clId="{ABB3E5F9-9542-4974-975E-D41B7A12C99B}" dt="2023-10-30T05:53:11.839" v="2281" actId="20577"/>
          <ac:spMkLst>
            <pc:docMk/>
            <pc:sldMk cId="3744656867" sldId="616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ABB3E5F9-9542-4974-975E-D41B7A12C99B}" dt="2023-10-29T13:46:05.197" v="1095" actId="167"/>
        <pc:sldMkLst>
          <pc:docMk/>
          <pc:sldMk cId="2085396878" sldId="617"/>
        </pc:sldMkLst>
        <pc:spChg chg="del">
          <ac:chgData name="Richard Chalk" userId="287f8aa4f4de1d19" providerId="LiveId" clId="{ABB3E5F9-9542-4974-975E-D41B7A12C99B}" dt="2023-10-29T13:45:28.694" v="1074" actId="478"/>
          <ac:spMkLst>
            <pc:docMk/>
            <pc:sldMk cId="2085396878" sldId="617"/>
            <ac:spMk id="3" creationId="{E3744374-92D3-B3F2-3F1A-3448858F47B5}"/>
          </ac:spMkLst>
        </pc:spChg>
        <pc:spChg chg="del">
          <ac:chgData name="Richard Chalk" userId="287f8aa4f4de1d19" providerId="LiveId" clId="{ABB3E5F9-9542-4974-975E-D41B7A12C99B}" dt="2023-10-29T13:45:50.128" v="1079" actId="478"/>
          <ac:spMkLst>
            <pc:docMk/>
            <pc:sldMk cId="2085396878" sldId="617"/>
            <ac:spMk id="7" creationId="{EBD62573-4B50-EAD6-8C7E-C3AE6A9F45B4}"/>
          </ac:spMkLst>
        </pc:spChg>
        <pc:picChg chg="add mod ord">
          <ac:chgData name="Richard Chalk" userId="287f8aa4f4de1d19" providerId="LiveId" clId="{ABB3E5F9-9542-4974-975E-D41B7A12C99B}" dt="2023-10-29T13:46:05.197" v="1095" actId="167"/>
          <ac:picMkLst>
            <pc:docMk/>
            <pc:sldMk cId="2085396878" sldId="617"/>
            <ac:picMk id="5" creationId="{D2C065F1-D5D5-8C26-27B3-E1D59D828A1F}"/>
          </ac:picMkLst>
        </pc:picChg>
        <pc:picChg chg="del">
          <ac:chgData name="Richard Chalk" userId="287f8aa4f4de1d19" providerId="LiveId" clId="{ABB3E5F9-9542-4974-975E-D41B7A12C99B}" dt="2023-10-29T13:45:30.266" v="1076" actId="478"/>
          <ac:picMkLst>
            <pc:docMk/>
            <pc:sldMk cId="2085396878" sldId="617"/>
            <ac:picMk id="10242" creationId="{6E96634B-4324-44D8-F69B-9FE07256CFA5}"/>
          </ac:picMkLst>
        </pc:picChg>
        <pc:cxnChg chg="del">
          <ac:chgData name="Richard Chalk" userId="287f8aa4f4de1d19" providerId="LiveId" clId="{ABB3E5F9-9542-4974-975E-D41B7A12C99B}" dt="2023-10-29T13:45:29.697" v="1075" actId="478"/>
          <ac:cxnSpMkLst>
            <pc:docMk/>
            <pc:sldMk cId="2085396878" sldId="617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ABB3E5F9-9542-4974-975E-D41B7A12C99B}" dt="2023-10-29T13:53:52.351" v="1368" actId="20577"/>
        <pc:sldMkLst>
          <pc:docMk/>
          <pc:sldMk cId="1335913046" sldId="618"/>
        </pc:sldMkLst>
        <pc:spChg chg="mod">
          <ac:chgData name="Richard Chalk" userId="287f8aa4f4de1d19" providerId="LiveId" clId="{ABB3E5F9-9542-4974-975E-D41B7A12C99B}" dt="2023-10-29T13:53:38.215" v="1350" actId="108"/>
          <ac:spMkLst>
            <pc:docMk/>
            <pc:sldMk cId="1335913046" sldId="618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0-29T13:53:52.351" v="1368" actId="20577"/>
          <ac:spMkLst>
            <pc:docMk/>
            <pc:sldMk cId="1335913046" sldId="618"/>
            <ac:spMk id="3" creationId="{E3744374-92D3-B3F2-3F1A-3448858F47B5}"/>
          </ac:spMkLst>
        </pc:spChg>
        <pc:spChg chg="del">
          <ac:chgData name="Richard Chalk" userId="287f8aa4f4de1d19" providerId="LiveId" clId="{ABB3E5F9-9542-4974-975E-D41B7A12C99B}" dt="2023-10-29T13:48:40.914" v="1100" actId="478"/>
          <ac:spMkLst>
            <pc:docMk/>
            <pc:sldMk cId="1335913046" sldId="618"/>
            <ac:spMk id="7" creationId="{EBD62573-4B50-EAD6-8C7E-C3AE6A9F45B4}"/>
          </ac:spMkLst>
        </pc:spChg>
        <pc:picChg chg="add mod">
          <ac:chgData name="Richard Chalk" userId="287f8aa4f4de1d19" providerId="LiveId" clId="{ABB3E5F9-9542-4974-975E-D41B7A12C99B}" dt="2023-10-29T13:49:29.334" v="1131" actId="1076"/>
          <ac:picMkLst>
            <pc:docMk/>
            <pc:sldMk cId="1335913046" sldId="618"/>
            <ac:picMk id="8" creationId="{A9D6ABAD-0EBA-B86F-3571-CD455F38AE3D}"/>
          </ac:picMkLst>
        </pc:picChg>
        <pc:cxnChg chg="mod">
          <ac:chgData name="Richard Chalk" userId="287f8aa4f4de1d19" providerId="LiveId" clId="{ABB3E5F9-9542-4974-975E-D41B7A12C99B}" dt="2023-10-29T13:49:33.456" v="1155" actId="1038"/>
          <ac:cxnSpMkLst>
            <pc:docMk/>
            <pc:sldMk cId="1335913046" sldId="618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ABB3E5F9-9542-4974-975E-D41B7A12C99B}" dt="2023-11-05T20:41:34.768" v="6922" actId="1036"/>
        <pc:sldMkLst>
          <pc:docMk/>
          <pc:sldMk cId="429611126" sldId="619"/>
        </pc:sldMkLst>
        <pc:spChg chg="add del mod">
          <ac:chgData name="Richard Chalk" userId="287f8aa4f4de1d19" providerId="LiveId" clId="{ABB3E5F9-9542-4974-975E-D41B7A12C99B}" dt="2023-11-05T20:40:26.527" v="6824"/>
          <ac:spMkLst>
            <pc:docMk/>
            <pc:sldMk cId="429611126" sldId="619"/>
            <ac:spMk id="10" creationId="{389F2E12-047F-87BE-508A-EFFBF5231882}"/>
          </ac:spMkLst>
        </pc:spChg>
        <pc:spChg chg="mod">
          <ac:chgData name="Richard Chalk" userId="287f8aa4f4de1d19" providerId="LiveId" clId="{ABB3E5F9-9542-4974-975E-D41B7A12C99B}" dt="2023-11-05T20:40:49.943" v="6905" actId="1037"/>
          <ac:spMkLst>
            <pc:docMk/>
            <pc:sldMk cId="429611126" sldId="619"/>
            <ac:spMk id="11" creationId="{9A04DE17-3F4A-E666-945C-415DB7D93270}"/>
          </ac:spMkLst>
        </pc:spChg>
        <pc:spChg chg="del mod">
          <ac:chgData name="Richard Chalk" userId="287f8aa4f4de1d19" providerId="LiveId" clId="{ABB3E5F9-9542-4974-975E-D41B7A12C99B}" dt="2023-11-01T14:07:00.168" v="4265" actId="478"/>
          <ac:spMkLst>
            <pc:docMk/>
            <pc:sldMk cId="429611126" sldId="619"/>
            <ac:spMk id="13" creationId="{0E217EFC-0105-CCF9-8B4A-7CF7CBFCD1A0}"/>
          </ac:spMkLst>
        </pc:spChg>
        <pc:spChg chg="add del mod">
          <ac:chgData name="Richard Chalk" userId="287f8aa4f4de1d19" providerId="LiveId" clId="{ABB3E5F9-9542-4974-975E-D41B7A12C99B}" dt="2023-11-05T20:40:42.070" v="6863"/>
          <ac:spMkLst>
            <pc:docMk/>
            <pc:sldMk cId="429611126" sldId="619"/>
            <ac:spMk id="13" creationId="{B493B203-4D52-F87A-9B4E-96E269C8614D}"/>
          </ac:spMkLst>
        </pc:spChg>
        <pc:spChg chg="add mod">
          <ac:chgData name="Richard Chalk" userId="287f8aa4f4de1d19" providerId="LiveId" clId="{ABB3E5F9-9542-4974-975E-D41B7A12C99B}" dt="2023-11-05T20:41:34.768" v="6922" actId="1036"/>
          <ac:spMkLst>
            <pc:docMk/>
            <pc:sldMk cId="429611126" sldId="619"/>
            <ac:spMk id="15" creationId="{A98A0CF6-8877-A129-DDA1-BF0ACA718556}"/>
          </ac:spMkLst>
        </pc:spChg>
        <pc:spChg chg="mod">
          <ac:chgData name="Richard Chalk" userId="287f8aa4f4de1d19" providerId="LiveId" clId="{ABB3E5F9-9542-4974-975E-D41B7A12C99B}" dt="2023-10-29T14:01:35.340" v="1468" actId="20577"/>
          <ac:spMkLst>
            <pc:docMk/>
            <pc:sldMk cId="429611126" sldId="619"/>
            <ac:spMk id="18" creationId="{CBF4E8CD-055F-8FAC-58DB-DB42DE1E6C1D}"/>
          </ac:spMkLst>
        </pc:spChg>
        <pc:spChg chg="mod">
          <ac:chgData name="Richard Chalk" userId="287f8aa4f4de1d19" providerId="LiveId" clId="{ABB3E5F9-9542-4974-975E-D41B7A12C99B}" dt="2023-11-02T12:45:09.108" v="6588" actId="6549"/>
          <ac:spMkLst>
            <pc:docMk/>
            <pc:sldMk cId="429611126" sldId="619"/>
            <ac:spMk id="658" creationId="{00000000-0000-0000-0000-000000000000}"/>
          </ac:spMkLst>
        </pc:spChg>
        <pc:picChg chg="mod">
          <ac:chgData name="Richard Chalk" userId="287f8aa4f4de1d19" providerId="LiveId" clId="{ABB3E5F9-9542-4974-975E-D41B7A12C99B}" dt="2023-10-29T13:58:00.226" v="1411" actId="1037"/>
          <ac:picMkLst>
            <pc:docMk/>
            <pc:sldMk cId="429611126" sldId="619"/>
            <ac:picMk id="2" creationId="{1798266B-4E23-1125-CABF-2421F7B57CB6}"/>
          </ac:picMkLst>
        </pc:picChg>
        <pc:picChg chg="mod">
          <ac:chgData name="Richard Chalk" userId="287f8aa4f4de1d19" providerId="LiveId" clId="{ABB3E5F9-9542-4974-975E-D41B7A12C99B}" dt="2023-10-29T13:58:02.668" v="1414" actId="1038"/>
          <ac:picMkLst>
            <pc:docMk/>
            <pc:sldMk cId="429611126" sldId="619"/>
            <ac:picMk id="3" creationId="{00F42DEA-93D1-0D04-0FB8-52092F46A3C0}"/>
          </ac:picMkLst>
        </pc:picChg>
        <pc:picChg chg="add del mod">
          <ac:chgData name="Richard Chalk" userId="287f8aa4f4de1d19" providerId="LiveId" clId="{ABB3E5F9-9542-4974-975E-D41B7A12C99B}" dt="2023-11-05T20:40:26.527" v="6824"/>
          <ac:picMkLst>
            <pc:docMk/>
            <pc:sldMk cId="429611126" sldId="619"/>
            <ac:picMk id="8" creationId="{0B504ADB-BE11-6B56-EA9B-55C654042D6B}"/>
          </ac:picMkLst>
        </pc:picChg>
        <pc:picChg chg="del">
          <ac:chgData name="Richard Chalk" userId="287f8aa4f4de1d19" providerId="LiveId" clId="{ABB3E5F9-9542-4974-975E-D41B7A12C99B}" dt="2023-10-29T13:57:31.437" v="1391" actId="478"/>
          <ac:picMkLst>
            <pc:docMk/>
            <pc:sldMk cId="429611126" sldId="619"/>
            <ac:picMk id="8" creationId="{FABCAE91-AB74-3785-2FD5-5C52E1669750}"/>
          </ac:picMkLst>
        </pc:picChg>
        <pc:picChg chg="add del mod">
          <ac:chgData name="Richard Chalk" userId="287f8aa4f4de1d19" providerId="LiveId" clId="{ABB3E5F9-9542-4974-975E-D41B7A12C99B}" dt="2023-11-05T20:40:42.070" v="6863"/>
          <ac:picMkLst>
            <pc:docMk/>
            <pc:sldMk cId="429611126" sldId="619"/>
            <ac:picMk id="12" creationId="{2711A370-6D45-5FA5-364A-38AEEA3323FA}"/>
          </ac:picMkLst>
        </pc:picChg>
        <pc:picChg chg="del">
          <ac:chgData name="Richard Chalk" userId="287f8aa4f4de1d19" providerId="LiveId" clId="{ABB3E5F9-9542-4974-975E-D41B7A12C99B}" dt="2023-11-01T14:07:00.168" v="4265" actId="478"/>
          <ac:picMkLst>
            <pc:docMk/>
            <pc:sldMk cId="429611126" sldId="619"/>
            <ac:picMk id="12" creationId="{F4762EC8-A3F2-60B0-6352-C306C68D307D}"/>
          </ac:picMkLst>
        </pc:picChg>
        <pc:picChg chg="add mod">
          <ac:chgData name="Richard Chalk" userId="287f8aa4f4de1d19" providerId="LiveId" clId="{ABB3E5F9-9542-4974-975E-D41B7A12C99B}" dt="2023-11-05T20:40:46.669" v="6893"/>
          <ac:picMkLst>
            <pc:docMk/>
            <pc:sldMk cId="429611126" sldId="619"/>
            <ac:picMk id="14" creationId="{C306B8EC-4D59-95FD-38A0-4712F1BFAFC6}"/>
          </ac:picMkLst>
        </pc:picChg>
        <pc:picChg chg="mod">
          <ac:chgData name="Richard Chalk" userId="287f8aa4f4de1d19" providerId="LiveId" clId="{ABB3E5F9-9542-4974-975E-D41B7A12C99B}" dt="2023-11-05T20:40:49.943" v="6905" actId="1037"/>
          <ac:picMkLst>
            <pc:docMk/>
            <pc:sldMk cId="429611126" sldId="619"/>
            <ac:picMk id="4098" creationId="{BFD9DB4C-395C-9018-C36B-F92EB10365B7}"/>
          </ac:picMkLst>
        </pc:picChg>
      </pc:sldChg>
      <pc:sldChg chg="addSp delSp modSp add del mod">
        <pc:chgData name="Richard Chalk" userId="287f8aa4f4de1d19" providerId="LiveId" clId="{ABB3E5F9-9542-4974-975E-D41B7A12C99B}" dt="2023-10-30T05:56:21.556" v="2334" actId="47"/>
        <pc:sldMkLst>
          <pc:docMk/>
          <pc:sldMk cId="2698741947" sldId="620"/>
        </pc:sldMkLst>
        <pc:spChg chg="del">
          <ac:chgData name="Richard Chalk" userId="287f8aa4f4de1d19" providerId="LiveId" clId="{ABB3E5F9-9542-4974-975E-D41B7A12C99B}" dt="2023-10-30T05:28:38.838" v="1681" actId="478"/>
          <ac:spMkLst>
            <pc:docMk/>
            <pc:sldMk cId="2698741947" sldId="620"/>
            <ac:spMk id="2" creationId="{2CED0939-2445-F1A3-21AE-0A535344DD5D}"/>
          </ac:spMkLst>
        </pc:spChg>
        <pc:spChg chg="mod ord">
          <ac:chgData name="Richard Chalk" userId="287f8aa4f4de1d19" providerId="LiveId" clId="{ABB3E5F9-9542-4974-975E-D41B7A12C99B}" dt="2023-10-30T05:48:45.025" v="2148" actId="167"/>
          <ac:spMkLst>
            <pc:docMk/>
            <pc:sldMk cId="2698741947" sldId="620"/>
            <ac:spMk id="7" creationId="{EBD62573-4B50-EAD6-8C7E-C3AE6A9F45B4}"/>
          </ac:spMkLst>
        </pc:spChg>
        <pc:spChg chg="add del">
          <ac:chgData name="Richard Chalk" userId="287f8aa4f4de1d19" providerId="LiveId" clId="{ABB3E5F9-9542-4974-975E-D41B7A12C99B}" dt="2023-10-30T05:45:44.141" v="1977" actId="478"/>
          <ac:spMkLst>
            <pc:docMk/>
            <pc:sldMk cId="2698741947" sldId="620"/>
            <ac:spMk id="8" creationId="{4956F500-80D7-5C7C-893A-14F94DD397D3}"/>
          </ac:spMkLst>
        </pc:spChg>
        <pc:spChg chg="add mod ord">
          <ac:chgData name="Richard Chalk" userId="287f8aa4f4de1d19" providerId="LiveId" clId="{ABB3E5F9-9542-4974-975E-D41B7A12C99B}" dt="2023-10-30T05:49:09.429" v="2152" actId="113"/>
          <ac:spMkLst>
            <pc:docMk/>
            <pc:sldMk cId="2698741947" sldId="620"/>
            <ac:spMk id="10" creationId="{0F6C143E-FEAF-D2F5-AB4A-656570B2A527}"/>
          </ac:spMkLst>
        </pc:spChg>
        <pc:spChg chg="add mod ord">
          <ac:chgData name="Richard Chalk" userId="287f8aa4f4de1d19" providerId="LiveId" clId="{ABB3E5F9-9542-4974-975E-D41B7A12C99B}" dt="2023-10-30T05:48:59.607" v="2151" actId="14100"/>
          <ac:spMkLst>
            <pc:docMk/>
            <pc:sldMk cId="2698741947" sldId="620"/>
            <ac:spMk id="12" creationId="{BBC69629-5953-FEC1-5C82-7095388EDA27}"/>
          </ac:spMkLst>
        </pc:spChg>
        <pc:spChg chg="add mod">
          <ac:chgData name="Richard Chalk" userId="287f8aa4f4de1d19" providerId="LiveId" clId="{ABB3E5F9-9542-4974-975E-D41B7A12C99B}" dt="2023-10-30T05:52:49.450" v="2267" actId="207"/>
          <ac:spMkLst>
            <pc:docMk/>
            <pc:sldMk cId="2698741947" sldId="620"/>
            <ac:spMk id="15" creationId="{6259582E-3732-44D7-0A42-53494C01B8AB}"/>
          </ac:spMkLst>
        </pc:spChg>
        <pc:picChg chg="add mod">
          <ac:chgData name="Richard Chalk" userId="287f8aa4f4de1d19" providerId="LiveId" clId="{ABB3E5F9-9542-4974-975E-D41B7A12C99B}" dt="2023-10-30T05:28:47.058" v="1683" actId="1076"/>
          <ac:picMkLst>
            <pc:docMk/>
            <pc:sldMk cId="2698741947" sldId="620"/>
            <ac:picMk id="5" creationId="{5D908CCE-8571-DF32-6484-4C80FA95ECE5}"/>
          </ac:picMkLst>
        </pc:picChg>
        <pc:picChg chg="add mod">
          <ac:chgData name="Richard Chalk" userId="287f8aa4f4de1d19" providerId="LiveId" clId="{ABB3E5F9-9542-4974-975E-D41B7A12C99B}" dt="2023-10-30T05:47:40.415" v="2128" actId="1036"/>
          <ac:picMkLst>
            <pc:docMk/>
            <pc:sldMk cId="2698741947" sldId="620"/>
            <ac:picMk id="11" creationId="{0DE1477F-0477-FE4B-3C3D-6D896A4D20EF}"/>
          </ac:picMkLst>
        </pc:picChg>
        <pc:picChg chg="add del mod">
          <ac:chgData name="Richard Chalk" userId="287f8aa4f4de1d19" providerId="LiveId" clId="{ABB3E5F9-9542-4974-975E-D41B7A12C99B}" dt="2023-10-30T05:51:43.370" v="2244" actId="478"/>
          <ac:picMkLst>
            <pc:docMk/>
            <pc:sldMk cId="2698741947" sldId="620"/>
            <ac:picMk id="13" creationId="{02BA60AE-E50B-372A-87A9-0902A4A7203D}"/>
          </ac:picMkLst>
        </pc:picChg>
        <pc:picChg chg="add mod">
          <ac:chgData name="Richard Chalk" userId="287f8aa4f4de1d19" providerId="LiveId" clId="{ABB3E5F9-9542-4974-975E-D41B7A12C99B}" dt="2023-10-30T05:52:13.731" v="2247" actId="1076"/>
          <ac:picMkLst>
            <pc:docMk/>
            <pc:sldMk cId="2698741947" sldId="620"/>
            <ac:picMk id="2050" creationId="{C961785C-F729-673E-8176-357BA007B6E9}"/>
          </ac:picMkLst>
        </pc:picChg>
        <pc:picChg chg="del">
          <ac:chgData name="Richard Chalk" userId="287f8aa4f4de1d19" providerId="LiveId" clId="{ABB3E5F9-9542-4974-975E-D41B7A12C99B}" dt="2023-10-30T05:27:23.932" v="1665" actId="478"/>
          <ac:picMkLst>
            <pc:docMk/>
            <pc:sldMk cId="2698741947" sldId="620"/>
            <ac:picMk id="6146" creationId="{4EBEC8A9-7AA6-4991-8491-7B1A34638EAA}"/>
          </ac:picMkLst>
        </pc:picChg>
        <pc:cxnChg chg="del">
          <ac:chgData name="Richard Chalk" userId="287f8aa4f4de1d19" providerId="LiveId" clId="{ABB3E5F9-9542-4974-975E-D41B7A12C99B}" dt="2023-10-30T05:27:26.029" v="1666" actId="478"/>
          <ac:cxnSpMkLst>
            <pc:docMk/>
            <pc:sldMk cId="2698741947" sldId="620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ABB3E5F9-9542-4974-975E-D41B7A12C99B}" dt="2023-11-02T12:48:21.406" v="6692" actId="207"/>
        <pc:sldMkLst>
          <pc:docMk/>
          <pc:sldMk cId="1685231962" sldId="621"/>
        </pc:sldMkLst>
        <pc:spChg chg="mod">
          <ac:chgData name="Richard Chalk" userId="287f8aa4f4de1d19" providerId="LiveId" clId="{ABB3E5F9-9542-4974-975E-D41B7A12C99B}" dt="2023-10-30T05:44:11.370" v="1975" actId="20577"/>
          <ac:spMkLst>
            <pc:docMk/>
            <pc:sldMk cId="1685231962" sldId="621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1T20:21:34.686" v="5435" actId="113"/>
          <ac:spMkLst>
            <pc:docMk/>
            <pc:sldMk cId="1685231962" sldId="621"/>
            <ac:spMk id="3" creationId="{E3744374-92D3-B3F2-3F1A-3448858F47B5}"/>
          </ac:spMkLst>
        </pc:spChg>
        <pc:spChg chg="add mod">
          <ac:chgData name="Richard Chalk" userId="287f8aa4f4de1d19" providerId="LiveId" clId="{ABB3E5F9-9542-4974-975E-D41B7A12C99B}" dt="2023-11-02T12:48:21.406" v="6692" actId="207"/>
          <ac:spMkLst>
            <pc:docMk/>
            <pc:sldMk cId="1685231962" sldId="621"/>
            <ac:spMk id="5" creationId="{970511B3-6497-835A-C35F-67D30F17AD93}"/>
          </ac:spMkLst>
        </pc:spChg>
        <pc:spChg chg="mod">
          <ac:chgData name="Richard Chalk" userId="287f8aa4f4de1d19" providerId="LiveId" clId="{ABB3E5F9-9542-4974-975E-D41B7A12C99B}" dt="2023-10-30T05:29:12.648" v="1700" actId="20577"/>
          <ac:spMkLst>
            <pc:docMk/>
            <pc:sldMk cId="1685231962" sldId="621"/>
            <ac:spMk id="7" creationId="{EBD62573-4B50-EAD6-8C7E-C3AE6A9F45B4}"/>
          </ac:spMkLst>
        </pc:spChg>
        <pc:picChg chg="add mod">
          <ac:chgData name="Richard Chalk" userId="287f8aa4f4de1d19" providerId="LiveId" clId="{ABB3E5F9-9542-4974-975E-D41B7A12C99B}" dt="2023-11-01T20:21:09.460" v="5356" actId="1076"/>
          <ac:picMkLst>
            <pc:docMk/>
            <pc:sldMk cId="1685231962" sldId="621"/>
            <ac:picMk id="8" creationId="{FAA99094-6458-020F-119D-AB365B3A495F}"/>
          </ac:picMkLst>
        </pc:picChg>
        <pc:picChg chg="add mod">
          <ac:chgData name="Richard Chalk" userId="287f8aa4f4de1d19" providerId="LiveId" clId="{ABB3E5F9-9542-4974-975E-D41B7A12C99B}" dt="2023-11-02T12:47:37.065" v="6590" actId="1076"/>
          <ac:picMkLst>
            <pc:docMk/>
            <pc:sldMk cId="1685231962" sldId="621"/>
            <ac:picMk id="10" creationId="{FCE0C42B-5CB3-EDFF-F976-5DD953D87BD2}"/>
          </ac:picMkLst>
        </pc:picChg>
        <pc:picChg chg="add del">
          <ac:chgData name="Richard Chalk" userId="287f8aa4f4de1d19" providerId="LiveId" clId="{ABB3E5F9-9542-4974-975E-D41B7A12C99B}" dt="2023-10-30T05:35:41.418" v="1747" actId="21"/>
          <ac:picMkLst>
            <pc:docMk/>
            <pc:sldMk cId="1685231962" sldId="621"/>
            <ac:picMk id="1026" creationId="{D1B3BBB9-FC73-8BBB-B988-0983C60A66D3}"/>
          </ac:picMkLst>
        </pc:picChg>
      </pc:sldChg>
      <pc:sldChg chg="add">
        <pc:chgData name="Richard Chalk" userId="287f8aa4f4de1d19" providerId="LiveId" clId="{ABB3E5F9-9542-4974-975E-D41B7A12C99B}" dt="2023-10-30T05:53:03.457" v="2268"/>
        <pc:sldMkLst>
          <pc:docMk/>
          <pc:sldMk cId="2590092576" sldId="622"/>
        </pc:sldMkLst>
      </pc:sldChg>
      <pc:sldChg chg="addSp delSp modSp add mod">
        <pc:chgData name="Richard Chalk" userId="287f8aa4f4de1d19" providerId="LiveId" clId="{ABB3E5F9-9542-4974-975E-D41B7A12C99B}" dt="2023-10-30T09:51:21.833" v="3194" actId="1035"/>
        <pc:sldMkLst>
          <pc:docMk/>
          <pc:sldMk cId="426490386" sldId="623"/>
        </pc:sldMkLst>
        <pc:spChg chg="mod">
          <ac:chgData name="Richard Chalk" userId="287f8aa4f4de1d19" providerId="LiveId" clId="{ABB3E5F9-9542-4974-975E-D41B7A12C99B}" dt="2023-10-30T05:58:32.691" v="2392" actId="20577"/>
          <ac:spMkLst>
            <pc:docMk/>
            <pc:sldMk cId="426490386" sldId="623"/>
            <ac:spMk id="7" creationId="{EBD62573-4B50-EAD6-8C7E-C3AE6A9F45B4}"/>
          </ac:spMkLst>
        </pc:spChg>
        <pc:spChg chg="add del">
          <ac:chgData name="Richard Chalk" userId="287f8aa4f4de1d19" providerId="LiveId" clId="{ABB3E5F9-9542-4974-975E-D41B7A12C99B}" dt="2023-10-30T09:43:24.008" v="2939" actId="478"/>
          <ac:spMkLst>
            <pc:docMk/>
            <pc:sldMk cId="426490386" sldId="623"/>
            <ac:spMk id="8" creationId="{0308099E-AB9F-9AE9-D341-F62170DD6F59}"/>
          </ac:spMkLst>
        </pc:spChg>
        <pc:spChg chg="mod">
          <ac:chgData name="Richard Chalk" userId="287f8aa4f4de1d19" providerId="LiveId" clId="{ABB3E5F9-9542-4974-975E-D41B7A12C99B}" dt="2023-10-30T09:51:06.411" v="3191" actId="1076"/>
          <ac:spMkLst>
            <pc:docMk/>
            <pc:sldMk cId="426490386" sldId="623"/>
            <ac:spMk id="11" creationId="{9A04DE17-3F4A-E666-945C-415DB7D93270}"/>
          </ac:spMkLst>
        </pc:spChg>
        <pc:spChg chg="mod">
          <ac:chgData name="Richard Chalk" userId="287f8aa4f4de1d19" providerId="LiveId" clId="{ABB3E5F9-9542-4974-975E-D41B7A12C99B}" dt="2023-10-30T09:50:43.020" v="3145" actId="554"/>
          <ac:spMkLst>
            <pc:docMk/>
            <pc:sldMk cId="426490386" sldId="623"/>
            <ac:spMk id="13" creationId="{0E217EFC-0105-CCF9-8B4A-7CF7CBFCD1A0}"/>
          </ac:spMkLst>
        </pc:spChg>
        <pc:spChg chg="add mod">
          <ac:chgData name="Richard Chalk" userId="287f8aa4f4de1d19" providerId="LiveId" clId="{ABB3E5F9-9542-4974-975E-D41B7A12C99B}" dt="2023-10-30T09:49:16.826" v="3092" actId="1036"/>
          <ac:spMkLst>
            <pc:docMk/>
            <pc:sldMk cId="426490386" sldId="623"/>
            <ac:spMk id="15" creationId="{E21079D2-F378-2AC1-F6DC-B2508985F57B}"/>
          </ac:spMkLst>
        </pc:spChg>
        <pc:spChg chg="add mod">
          <ac:chgData name="Richard Chalk" userId="287f8aa4f4de1d19" providerId="LiveId" clId="{ABB3E5F9-9542-4974-975E-D41B7A12C99B}" dt="2023-10-30T09:48:54.309" v="3072" actId="1038"/>
          <ac:spMkLst>
            <pc:docMk/>
            <pc:sldMk cId="426490386" sldId="623"/>
            <ac:spMk id="16" creationId="{0D982866-7212-3152-D4B7-A58190F99264}"/>
          </ac:spMkLst>
        </pc:spChg>
        <pc:spChg chg="add mod">
          <ac:chgData name="Richard Chalk" userId="287f8aa4f4de1d19" providerId="LiveId" clId="{ABB3E5F9-9542-4974-975E-D41B7A12C99B}" dt="2023-10-30T09:51:21.833" v="3194" actId="1035"/>
          <ac:spMkLst>
            <pc:docMk/>
            <pc:sldMk cId="426490386" sldId="623"/>
            <ac:spMk id="17" creationId="{E1A93CC4-21DE-B7B7-F2EE-CD5BC94787B9}"/>
          </ac:spMkLst>
        </pc:spChg>
        <pc:spChg chg="mod">
          <ac:chgData name="Richard Chalk" userId="287f8aa4f4de1d19" providerId="LiveId" clId="{ABB3E5F9-9542-4974-975E-D41B7A12C99B}" dt="2023-10-30T09:49:28.792" v="3141" actId="207"/>
          <ac:spMkLst>
            <pc:docMk/>
            <pc:sldMk cId="426490386" sldId="623"/>
            <ac:spMk id="18" creationId="{CBF4E8CD-055F-8FAC-58DB-DB42DE1E6C1D}"/>
          </ac:spMkLst>
        </pc:spChg>
        <pc:spChg chg="add mod">
          <ac:chgData name="Richard Chalk" userId="287f8aa4f4de1d19" providerId="LiveId" clId="{ABB3E5F9-9542-4974-975E-D41B7A12C99B}" dt="2023-10-30T09:49:07.599" v="3076" actId="1076"/>
          <ac:spMkLst>
            <pc:docMk/>
            <pc:sldMk cId="426490386" sldId="623"/>
            <ac:spMk id="19" creationId="{C7274CC7-5183-24F0-EEA3-1451902FBBD3}"/>
          </ac:spMkLst>
        </pc:spChg>
        <pc:spChg chg="add mod">
          <ac:chgData name="Richard Chalk" userId="287f8aa4f4de1d19" providerId="LiveId" clId="{ABB3E5F9-9542-4974-975E-D41B7A12C99B}" dt="2023-10-30T09:49:12.546" v="3078" actId="1076"/>
          <ac:spMkLst>
            <pc:docMk/>
            <pc:sldMk cId="426490386" sldId="623"/>
            <ac:spMk id="20" creationId="{E9FB1F22-BB15-02B8-C163-B2F897E25EA0}"/>
          </ac:spMkLst>
        </pc:spChg>
        <pc:spChg chg="mod">
          <ac:chgData name="Richard Chalk" userId="287f8aa4f4de1d19" providerId="LiveId" clId="{ABB3E5F9-9542-4974-975E-D41B7A12C99B}" dt="2023-10-30T09:51:07.900" v="3192" actId="20577"/>
          <ac:spMkLst>
            <pc:docMk/>
            <pc:sldMk cId="426490386" sldId="623"/>
            <ac:spMk id="658" creationId="{00000000-0000-0000-0000-000000000000}"/>
          </ac:spMkLst>
        </pc:spChg>
        <pc:picChg chg="mod">
          <ac:chgData name="Richard Chalk" userId="287f8aa4f4de1d19" providerId="LiveId" clId="{ABB3E5F9-9542-4974-975E-D41B7A12C99B}" dt="2023-10-30T09:49:25.055" v="3140" actId="1038"/>
          <ac:picMkLst>
            <pc:docMk/>
            <pc:sldMk cId="426490386" sldId="623"/>
            <ac:picMk id="2" creationId="{1798266B-4E23-1125-CABF-2421F7B57CB6}"/>
          </ac:picMkLst>
        </pc:picChg>
        <pc:picChg chg="mod">
          <ac:chgData name="Richard Chalk" userId="287f8aa4f4de1d19" providerId="LiveId" clId="{ABB3E5F9-9542-4974-975E-D41B7A12C99B}" dt="2023-10-30T09:49:21.026" v="3116" actId="1037"/>
          <ac:picMkLst>
            <pc:docMk/>
            <pc:sldMk cId="426490386" sldId="623"/>
            <ac:picMk id="3" creationId="{00F42DEA-93D1-0D04-0FB8-52092F46A3C0}"/>
          </ac:picMkLst>
        </pc:picChg>
        <pc:picChg chg="del">
          <ac:chgData name="Richard Chalk" userId="287f8aa4f4de1d19" providerId="LiveId" clId="{ABB3E5F9-9542-4974-975E-D41B7A12C99B}" dt="2023-10-30T09:43:33.186" v="2941" actId="478"/>
          <ac:picMkLst>
            <pc:docMk/>
            <pc:sldMk cId="426490386" sldId="623"/>
            <ac:picMk id="4" creationId="{939B658B-3479-4021-A240-E03661DBAF38}"/>
          </ac:picMkLst>
        </pc:picChg>
        <pc:picChg chg="add mod">
          <ac:chgData name="Richard Chalk" userId="287f8aa4f4de1d19" providerId="LiveId" clId="{ABB3E5F9-9542-4974-975E-D41B7A12C99B}" dt="2023-10-30T09:47:15.627" v="3010" actId="1076"/>
          <ac:picMkLst>
            <pc:docMk/>
            <pc:sldMk cId="426490386" sldId="623"/>
            <ac:picMk id="10" creationId="{B4B9EBFE-0E64-F65A-9A28-B822E1ECCC5B}"/>
          </ac:picMkLst>
        </pc:picChg>
        <pc:picChg chg="add del mod">
          <ac:chgData name="Richard Chalk" userId="287f8aa4f4de1d19" providerId="LiveId" clId="{ABB3E5F9-9542-4974-975E-D41B7A12C99B}" dt="2023-10-30T09:47:26.384" v="3014"/>
          <ac:picMkLst>
            <pc:docMk/>
            <pc:sldMk cId="426490386" sldId="623"/>
            <ac:picMk id="14" creationId="{A9DFDA00-E895-8062-1530-DECA4C1ADA4E}"/>
          </ac:picMkLst>
        </pc:picChg>
        <pc:picChg chg="add mod">
          <ac:chgData name="Richard Chalk" userId="287f8aa4f4de1d19" providerId="LiveId" clId="{ABB3E5F9-9542-4974-975E-D41B7A12C99B}" dt="2023-10-30T09:48:41.901" v="3054" actId="167"/>
          <ac:picMkLst>
            <pc:docMk/>
            <pc:sldMk cId="426490386" sldId="623"/>
            <ac:picMk id="1026" creationId="{6235B28F-0313-FD3E-30D2-01857D838D33}"/>
          </ac:picMkLst>
        </pc:picChg>
        <pc:picChg chg="mod">
          <ac:chgData name="Richard Chalk" userId="287f8aa4f4de1d19" providerId="LiveId" clId="{ABB3E5F9-9542-4974-975E-D41B7A12C99B}" dt="2023-10-30T09:51:06.411" v="3191" actId="1076"/>
          <ac:picMkLst>
            <pc:docMk/>
            <pc:sldMk cId="426490386" sldId="623"/>
            <ac:picMk id="4098" creationId="{BFD9DB4C-395C-9018-C36B-F92EB10365B7}"/>
          </ac:picMkLst>
        </pc:picChg>
        <pc:cxnChg chg="mod">
          <ac:chgData name="Richard Chalk" userId="287f8aa4f4de1d19" providerId="LiveId" clId="{ABB3E5F9-9542-4974-975E-D41B7A12C99B}" dt="2023-10-30T09:46:56.975" v="3006" actId="1036"/>
          <ac:cxnSpMkLst>
            <pc:docMk/>
            <pc:sldMk cId="426490386" sldId="623"/>
            <ac:cxnSpMk id="9" creationId="{A50E3248-F1C9-60C4-B00D-907E554C43F3}"/>
          </ac:cxnSpMkLst>
        </pc:cxnChg>
      </pc:sldChg>
      <pc:sldChg chg="addSp delSp modSp add mod modNotesTx">
        <pc:chgData name="Richard Chalk" userId="287f8aa4f4de1d19" providerId="LiveId" clId="{ABB3E5F9-9542-4974-975E-D41B7A12C99B}" dt="2023-11-15T06:18:20.714" v="7725" actId="478"/>
        <pc:sldMkLst>
          <pc:docMk/>
          <pc:sldMk cId="959995302" sldId="624"/>
        </pc:sldMkLst>
        <pc:spChg chg="add del mod">
          <ac:chgData name="Richard Chalk" userId="287f8aa4f4de1d19" providerId="LiveId" clId="{ABB3E5F9-9542-4974-975E-D41B7A12C99B}" dt="2023-11-02T12:35:50.941" v="6448" actId="478"/>
          <ac:spMkLst>
            <pc:docMk/>
            <pc:sldMk cId="959995302" sldId="624"/>
            <ac:spMk id="8" creationId="{F41F6826-74B8-BE79-6052-89D3F358F77B}"/>
          </ac:spMkLst>
        </pc:spChg>
        <pc:spChg chg="mod">
          <ac:chgData name="Richard Chalk" userId="287f8aa4f4de1d19" providerId="LiveId" clId="{ABB3E5F9-9542-4974-975E-D41B7A12C99B}" dt="2023-11-02T12:43:12.753" v="6586" actId="1076"/>
          <ac:spMkLst>
            <pc:docMk/>
            <pc:sldMk cId="959995302" sldId="624"/>
            <ac:spMk id="11" creationId="{9A04DE17-3F4A-E666-945C-415DB7D93270}"/>
          </ac:spMkLst>
        </pc:spChg>
        <pc:spChg chg="del">
          <ac:chgData name="Richard Chalk" userId="287f8aa4f4de1d19" providerId="LiveId" clId="{ABB3E5F9-9542-4974-975E-D41B7A12C99B}" dt="2023-11-15T06:18:20.714" v="7725" actId="478"/>
          <ac:spMkLst>
            <pc:docMk/>
            <pc:sldMk cId="959995302" sldId="624"/>
            <ac:spMk id="13" creationId="{0E217EFC-0105-CCF9-8B4A-7CF7CBFCD1A0}"/>
          </ac:spMkLst>
        </pc:spChg>
        <pc:spChg chg="mod">
          <ac:chgData name="Richard Chalk" userId="287f8aa4f4de1d19" providerId="LiveId" clId="{ABB3E5F9-9542-4974-975E-D41B7A12C99B}" dt="2023-11-02T12:39:00.623" v="6514" actId="207"/>
          <ac:spMkLst>
            <pc:docMk/>
            <pc:sldMk cId="959995302" sldId="624"/>
            <ac:spMk id="18" creationId="{CBF4E8CD-055F-8FAC-58DB-DB42DE1E6C1D}"/>
          </ac:spMkLst>
        </pc:spChg>
        <pc:spChg chg="mod">
          <ac:chgData name="Richard Chalk" userId="287f8aa4f4de1d19" providerId="LiveId" clId="{ABB3E5F9-9542-4974-975E-D41B7A12C99B}" dt="2023-11-02T12:40:32.073" v="6568" actId="14100"/>
          <ac:spMkLst>
            <pc:docMk/>
            <pc:sldMk cId="959995302" sldId="624"/>
            <ac:spMk id="658" creationId="{00000000-0000-0000-0000-000000000000}"/>
          </ac:spMkLst>
        </pc:spChg>
        <pc:picChg chg="del">
          <ac:chgData name="Richard Chalk" userId="287f8aa4f4de1d19" providerId="LiveId" clId="{ABB3E5F9-9542-4974-975E-D41B7A12C99B}" dt="2023-11-15T06:18:20.714" v="7725" actId="478"/>
          <ac:picMkLst>
            <pc:docMk/>
            <pc:sldMk cId="959995302" sldId="624"/>
            <ac:picMk id="12" creationId="{F4762EC8-A3F2-60B0-6352-C306C68D307D}"/>
          </ac:picMkLst>
        </pc:picChg>
      </pc:sldChg>
      <pc:sldChg chg="addSp delSp modSp add mod modNotesTx">
        <pc:chgData name="Richard Chalk" userId="287f8aa4f4de1d19" providerId="LiveId" clId="{ABB3E5F9-9542-4974-975E-D41B7A12C99B}" dt="2023-11-15T06:18:06.912" v="7724" actId="20577"/>
        <pc:sldMkLst>
          <pc:docMk/>
          <pc:sldMk cId="913595567" sldId="625"/>
        </pc:sldMkLst>
        <pc:spChg chg="mod">
          <ac:chgData name="Richard Chalk" userId="287f8aa4f4de1d19" providerId="LiveId" clId="{ABB3E5F9-9542-4974-975E-D41B7A12C99B}" dt="2023-11-15T06:18:06.912" v="7724" actId="20577"/>
          <ac:spMkLst>
            <pc:docMk/>
            <pc:sldMk cId="913595567" sldId="625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2T12:54:26.828" v="6783" actId="20577"/>
          <ac:spMkLst>
            <pc:docMk/>
            <pc:sldMk cId="913595567" sldId="625"/>
            <ac:spMk id="3" creationId="{E3744374-92D3-B3F2-3F1A-3448858F47B5}"/>
          </ac:spMkLst>
        </pc:spChg>
        <pc:spChg chg="add del mod">
          <ac:chgData name="Richard Chalk" userId="287f8aa4f4de1d19" providerId="LiveId" clId="{ABB3E5F9-9542-4974-975E-D41B7A12C99B}" dt="2023-11-02T12:50:04.007" v="6693" actId="478"/>
          <ac:spMkLst>
            <pc:docMk/>
            <pc:sldMk cId="913595567" sldId="625"/>
            <ac:spMk id="5" creationId="{F4302E9E-E74D-93F8-4B02-5D159FD1BEEA}"/>
          </ac:spMkLst>
        </pc:spChg>
        <pc:spChg chg="mod">
          <ac:chgData name="Richard Chalk" userId="287f8aa4f4de1d19" providerId="LiveId" clId="{ABB3E5F9-9542-4974-975E-D41B7A12C99B}" dt="2023-11-02T12:50:06.969" v="6698" actId="20577"/>
          <ac:spMkLst>
            <pc:docMk/>
            <pc:sldMk cId="913595567" sldId="625"/>
            <ac:spMk id="7" creationId="{EBD62573-4B50-EAD6-8C7E-C3AE6A9F45B4}"/>
          </ac:spMkLst>
        </pc:spChg>
        <pc:spChg chg="add mod">
          <ac:chgData name="Richard Chalk" userId="287f8aa4f4de1d19" providerId="LiveId" clId="{ABB3E5F9-9542-4974-975E-D41B7A12C99B}" dt="2023-11-02T12:50:30.334" v="6728" actId="20577"/>
          <ac:spMkLst>
            <pc:docMk/>
            <pc:sldMk cId="913595567" sldId="625"/>
            <ac:spMk id="10" creationId="{3909FDC5-1514-C077-F498-99855B1549DA}"/>
          </ac:spMkLst>
        </pc:spChg>
        <pc:picChg chg="del">
          <ac:chgData name="Richard Chalk" userId="287f8aa4f4de1d19" providerId="LiveId" clId="{ABB3E5F9-9542-4974-975E-D41B7A12C99B}" dt="2023-11-02T12:50:40.868" v="6729" actId="478"/>
          <ac:picMkLst>
            <pc:docMk/>
            <pc:sldMk cId="913595567" sldId="625"/>
            <ac:picMk id="8" creationId="{FAA99094-6458-020F-119D-AB365B3A495F}"/>
          </ac:picMkLst>
        </pc:picChg>
        <pc:picChg chg="add mod">
          <ac:chgData name="Richard Chalk" userId="287f8aa4f4de1d19" providerId="LiveId" clId="{ABB3E5F9-9542-4974-975E-D41B7A12C99B}" dt="2023-11-02T12:50:09.091" v="6699"/>
          <ac:picMkLst>
            <pc:docMk/>
            <pc:sldMk cId="913595567" sldId="625"/>
            <ac:picMk id="11" creationId="{C3EB2423-7D23-3CF8-844B-41FD3A2A0FE9}"/>
          </ac:picMkLst>
        </pc:picChg>
      </pc:sldChg>
      <pc:sldChg chg="addSp delSp modSp add mod modNotesTx">
        <pc:chgData name="Richard Chalk" userId="287f8aa4f4de1d19" providerId="LiveId" clId="{ABB3E5F9-9542-4974-975E-D41B7A12C99B}" dt="2023-11-02T12:55:37.415" v="6786" actId="1076"/>
        <pc:sldMkLst>
          <pc:docMk/>
          <pc:sldMk cId="2746067737" sldId="626"/>
        </pc:sldMkLst>
        <pc:spChg chg="add del mod">
          <ac:chgData name="Richard Chalk" userId="287f8aa4f4de1d19" providerId="LiveId" clId="{ABB3E5F9-9542-4974-975E-D41B7A12C99B}" dt="2023-10-30T06:16:47.599" v="2616" actId="478"/>
          <ac:spMkLst>
            <pc:docMk/>
            <pc:sldMk cId="2746067737" sldId="626"/>
            <ac:spMk id="4" creationId="{A1DFB339-C52A-1E62-AE19-68091452DD98}"/>
          </ac:spMkLst>
        </pc:spChg>
        <pc:spChg chg="add mod">
          <ac:chgData name="Richard Chalk" userId="287f8aa4f4de1d19" providerId="LiveId" clId="{ABB3E5F9-9542-4974-975E-D41B7A12C99B}" dt="2023-10-30T06:21:09.258" v="2860" actId="1037"/>
          <ac:spMkLst>
            <pc:docMk/>
            <pc:sldMk cId="2746067737" sldId="626"/>
            <ac:spMk id="8" creationId="{F8573AE5-ED51-672D-D7E6-06269DFDF50A}"/>
          </ac:spMkLst>
        </pc:spChg>
        <pc:spChg chg="mod">
          <ac:chgData name="Richard Chalk" userId="287f8aa4f4de1d19" providerId="LiveId" clId="{ABB3E5F9-9542-4974-975E-D41B7A12C99B}" dt="2023-10-30T05:56:58.319" v="2375" actId="20577"/>
          <ac:spMkLst>
            <pc:docMk/>
            <pc:sldMk cId="2746067737" sldId="626"/>
            <ac:spMk id="10" creationId="{0F6C143E-FEAF-D2F5-AB4A-656570B2A527}"/>
          </ac:spMkLst>
        </pc:spChg>
        <pc:spChg chg="del mod">
          <ac:chgData name="Richard Chalk" userId="287f8aa4f4de1d19" providerId="LiveId" clId="{ABB3E5F9-9542-4974-975E-D41B7A12C99B}" dt="2023-10-30T06:17:49.038" v="2668" actId="478"/>
          <ac:spMkLst>
            <pc:docMk/>
            <pc:sldMk cId="2746067737" sldId="626"/>
            <ac:spMk id="12" creationId="{BBC69629-5953-FEC1-5C82-7095388EDA27}"/>
          </ac:spMkLst>
        </pc:spChg>
        <pc:spChg chg="del">
          <ac:chgData name="Richard Chalk" userId="287f8aa4f4de1d19" providerId="LiveId" clId="{ABB3E5F9-9542-4974-975E-D41B7A12C99B}" dt="2023-10-30T06:17:43.185" v="2661" actId="478"/>
          <ac:spMkLst>
            <pc:docMk/>
            <pc:sldMk cId="2746067737" sldId="626"/>
            <ac:spMk id="15" creationId="{6259582E-3732-44D7-0A42-53494C01B8AB}"/>
          </ac:spMkLst>
        </pc:spChg>
        <pc:spChg chg="add del mod">
          <ac:chgData name="Richard Chalk" userId="287f8aa4f4de1d19" providerId="LiveId" clId="{ABB3E5F9-9542-4974-975E-D41B7A12C99B}" dt="2023-10-30T06:18:45.411" v="2673" actId="478"/>
          <ac:spMkLst>
            <pc:docMk/>
            <pc:sldMk cId="2746067737" sldId="626"/>
            <ac:spMk id="17" creationId="{C8356DB4-0AE1-4151-2DA3-04DF3F42E99C}"/>
          </ac:spMkLst>
        </pc:spChg>
        <pc:spChg chg="add mod">
          <ac:chgData name="Richard Chalk" userId="287f8aa4f4de1d19" providerId="LiveId" clId="{ABB3E5F9-9542-4974-975E-D41B7A12C99B}" dt="2023-10-30T06:20:54.732" v="2838" actId="1076"/>
          <ac:spMkLst>
            <pc:docMk/>
            <pc:sldMk cId="2746067737" sldId="626"/>
            <ac:spMk id="18" creationId="{97129956-236B-9788-105B-58CCA993F766}"/>
          </ac:spMkLst>
        </pc:spChg>
        <pc:spChg chg="add mod">
          <ac:chgData name="Richard Chalk" userId="287f8aa4f4de1d19" providerId="LiveId" clId="{ABB3E5F9-9542-4974-975E-D41B7A12C99B}" dt="2023-10-30T06:20:57.910" v="2839" actId="1076"/>
          <ac:spMkLst>
            <pc:docMk/>
            <pc:sldMk cId="2746067737" sldId="626"/>
            <ac:spMk id="19" creationId="{467C2125-65FA-8FE6-2E39-D6ACE76709F3}"/>
          </ac:spMkLst>
        </pc:spChg>
        <pc:spChg chg="add mod ord">
          <ac:chgData name="Richard Chalk" userId="287f8aa4f4de1d19" providerId="LiveId" clId="{ABB3E5F9-9542-4974-975E-D41B7A12C99B}" dt="2023-10-30T06:21:03.008" v="2841" actId="1076"/>
          <ac:spMkLst>
            <pc:docMk/>
            <pc:sldMk cId="2746067737" sldId="626"/>
            <ac:spMk id="20" creationId="{5E66C7A4-C60E-D475-763B-B60BE83CB76D}"/>
          </ac:spMkLst>
        </pc:spChg>
        <pc:spChg chg="add mod">
          <ac:chgData name="Richard Chalk" userId="287f8aa4f4de1d19" providerId="LiveId" clId="{ABB3E5F9-9542-4974-975E-D41B7A12C99B}" dt="2023-10-30T06:34:37.580" v="2938" actId="1036"/>
          <ac:spMkLst>
            <pc:docMk/>
            <pc:sldMk cId="2746067737" sldId="626"/>
            <ac:spMk id="21" creationId="{D5A3892D-2B6B-5777-1D35-CA17A2A075E3}"/>
          </ac:spMkLst>
        </pc:spChg>
        <pc:picChg chg="add del">
          <ac:chgData name="Richard Chalk" userId="287f8aa4f4de1d19" providerId="LiveId" clId="{ABB3E5F9-9542-4974-975E-D41B7A12C99B}" dt="2023-10-30T05:57:18.807" v="2378" actId="22"/>
          <ac:picMkLst>
            <pc:docMk/>
            <pc:sldMk cId="2746067737" sldId="626"/>
            <ac:picMk id="3" creationId="{59B63A51-00C0-264F-1631-DB8E7385774A}"/>
          </ac:picMkLst>
        </pc:picChg>
        <pc:picChg chg="add del">
          <ac:chgData name="Richard Chalk" userId="287f8aa4f4de1d19" providerId="LiveId" clId="{ABB3E5F9-9542-4974-975E-D41B7A12C99B}" dt="2023-10-30T06:16:49.330" v="2617" actId="478"/>
          <ac:picMkLst>
            <pc:docMk/>
            <pc:sldMk cId="2746067737" sldId="626"/>
            <ac:picMk id="5" creationId="{5D908CCE-8571-DF32-6484-4C80FA95ECE5}"/>
          </ac:picMkLst>
        </pc:picChg>
        <pc:picChg chg="ord">
          <ac:chgData name="Richard Chalk" userId="287f8aa4f4de1d19" providerId="LiveId" clId="{ABB3E5F9-9542-4974-975E-D41B7A12C99B}" dt="2023-10-30T05:55:04.862" v="2290" actId="166"/>
          <ac:picMkLst>
            <pc:docMk/>
            <pc:sldMk cId="2746067737" sldId="626"/>
            <ac:picMk id="11" creationId="{0DE1477F-0477-FE4B-3C3D-6D896A4D20EF}"/>
          </ac:picMkLst>
        </pc:picChg>
        <pc:picChg chg="add mod ord">
          <ac:chgData name="Richard Chalk" userId="287f8aa4f4de1d19" providerId="LiveId" clId="{ABB3E5F9-9542-4974-975E-D41B7A12C99B}" dt="2023-10-30T06:20:50.119" v="2837" actId="1076"/>
          <ac:picMkLst>
            <pc:docMk/>
            <pc:sldMk cId="2746067737" sldId="626"/>
            <ac:picMk id="16" creationId="{7F41A529-B3E3-6EB9-61DB-B7B6145366F5}"/>
          </ac:picMkLst>
        </pc:picChg>
        <pc:picChg chg="add mod">
          <ac:chgData name="Richard Chalk" userId="287f8aa4f4de1d19" providerId="LiveId" clId="{ABB3E5F9-9542-4974-975E-D41B7A12C99B}" dt="2023-11-02T12:55:37.415" v="6786" actId="1076"/>
          <ac:picMkLst>
            <pc:docMk/>
            <pc:sldMk cId="2746067737" sldId="626"/>
            <ac:picMk id="1026" creationId="{937B730D-7E2E-C0F0-00D1-C3674E2C164B}"/>
          </ac:picMkLst>
        </pc:picChg>
        <pc:picChg chg="del">
          <ac:chgData name="Richard Chalk" userId="287f8aa4f4de1d19" providerId="LiveId" clId="{ABB3E5F9-9542-4974-975E-D41B7A12C99B}" dt="2023-10-30T06:17:41.172" v="2660" actId="478"/>
          <ac:picMkLst>
            <pc:docMk/>
            <pc:sldMk cId="2746067737" sldId="626"/>
            <ac:picMk id="2050" creationId="{C961785C-F729-673E-8176-357BA007B6E9}"/>
          </ac:picMkLst>
        </pc:picChg>
        <pc:picChg chg="add mod">
          <ac:chgData name="Richard Chalk" userId="287f8aa4f4de1d19" providerId="LiveId" clId="{ABB3E5F9-9542-4974-975E-D41B7A12C99B}" dt="2023-10-30T06:29:02.532" v="2863" actId="1076"/>
          <ac:picMkLst>
            <pc:docMk/>
            <pc:sldMk cId="2746067737" sldId="626"/>
            <ac:picMk id="6146" creationId="{62CC86B1-264C-F192-1E7B-0B46544C3F27}"/>
          </ac:picMkLst>
        </pc:picChg>
        <pc:picChg chg="add del mod">
          <ac:chgData name="Richard Chalk" userId="287f8aa4f4de1d19" providerId="LiveId" clId="{ABB3E5F9-9542-4974-975E-D41B7A12C99B}" dt="2023-10-30T06:29:27.504" v="2866" actId="478"/>
          <ac:picMkLst>
            <pc:docMk/>
            <pc:sldMk cId="2746067737" sldId="626"/>
            <ac:picMk id="6148" creationId="{FB839F13-F353-C82B-8DEC-AA329DF9AE2C}"/>
          </ac:picMkLst>
        </pc:picChg>
        <pc:picChg chg="add mod">
          <ac:chgData name="Richard Chalk" userId="287f8aa4f4de1d19" providerId="LiveId" clId="{ABB3E5F9-9542-4974-975E-D41B7A12C99B}" dt="2023-10-30T06:29:49.300" v="2869" actId="1076"/>
          <ac:picMkLst>
            <pc:docMk/>
            <pc:sldMk cId="2746067737" sldId="626"/>
            <ac:picMk id="6150" creationId="{142EF290-6956-8F8B-3B48-01592FBF50E5}"/>
          </ac:picMkLst>
        </pc:picChg>
        <pc:picChg chg="add mod">
          <ac:chgData name="Richard Chalk" userId="287f8aa4f4de1d19" providerId="LiveId" clId="{ABB3E5F9-9542-4974-975E-D41B7A12C99B}" dt="2023-10-30T06:31:01.906" v="2872" actId="1076"/>
          <ac:picMkLst>
            <pc:docMk/>
            <pc:sldMk cId="2746067737" sldId="626"/>
            <ac:picMk id="6152" creationId="{0EE1E486-E93A-F49A-5156-2A9DBD049E02}"/>
          </ac:picMkLst>
        </pc:picChg>
        <pc:picChg chg="add mod">
          <ac:chgData name="Richard Chalk" userId="287f8aa4f4de1d19" providerId="LiveId" clId="{ABB3E5F9-9542-4974-975E-D41B7A12C99B}" dt="2023-10-30T06:31:29.550" v="2877" actId="1037"/>
          <ac:picMkLst>
            <pc:docMk/>
            <pc:sldMk cId="2746067737" sldId="626"/>
            <ac:picMk id="6154" creationId="{D95DF1AC-47B9-B2CA-1BB7-C4175347E653}"/>
          </ac:picMkLst>
        </pc:picChg>
      </pc:sldChg>
      <pc:sldChg chg="addSp modSp add mod modNotesTx">
        <pc:chgData name="Richard Chalk" userId="287f8aa4f4de1d19" providerId="LiveId" clId="{ABB3E5F9-9542-4974-975E-D41B7A12C99B}" dt="2023-11-01T20:22:08.037" v="5501" actId="6549"/>
        <pc:sldMkLst>
          <pc:docMk/>
          <pc:sldMk cId="1753893488" sldId="627"/>
        </pc:sldMkLst>
        <pc:spChg chg="add mod">
          <ac:chgData name="Richard Chalk" userId="287f8aa4f4de1d19" providerId="LiveId" clId="{ABB3E5F9-9542-4974-975E-D41B7A12C99B}" dt="2023-10-30T06:00:47.903" v="2429" actId="1038"/>
          <ac:spMkLst>
            <pc:docMk/>
            <pc:sldMk cId="1753893488" sldId="627"/>
            <ac:spMk id="2" creationId="{AE55E550-6B54-78CD-1C98-C307AA30E1EF}"/>
          </ac:spMkLst>
        </pc:spChg>
        <pc:spChg chg="add mod">
          <ac:chgData name="Richard Chalk" userId="287f8aa4f4de1d19" providerId="LiveId" clId="{ABB3E5F9-9542-4974-975E-D41B7A12C99B}" dt="2023-10-30T06:20:35.655" v="2835" actId="1036"/>
          <ac:spMkLst>
            <pc:docMk/>
            <pc:sldMk cId="1753893488" sldId="627"/>
            <ac:spMk id="3" creationId="{157DEC4C-FD48-489E-B62E-CF1CF67D3CDC}"/>
          </ac:spMkLst>
        </pc:spChg>
        <pc:spChg chg="add mod">
          <ac:chgData name="Richard Chalk" userId="287f8aa4f4de1d19" providerId="LiveId" clId="{ABB3E5F9-9542-4974-975E-D41B7A12C99B}" dt="2023-10-30T06:20:06.053" v="2791" actId="1036"/>
          <ac:spMkLst>
            <pc:docMk/>
            <pc:sldMk cId="1753893488" sldId="627"/>
            <ac:spMk id="4" creationId="{B3FA99D6-839A-6346-F1AC-27D1A1A55331}"/>
          </ac:spMkLst>
        </pc:spChg>
        <pc:spChg chg="add mod">
          <ac:chgData name="Richard Chalk" userId="287f8aa4f4de1d19" providerId="LiveId" clId="{ABB3E5F9-9542-4974-975E-D41B7A12C99B}" dt="2023-10-30T06:20:29.087" v="2833" actId="1038"/>
          <ac:spMkLst>
            <pc:docMk/>
            <pc:sldMk cId="1753893488" sldId="627"/>
            <ac:spMk id="8" creationId="{63EB1757-4B03-CFEC-963D-FDB0E2321C20}"/>
          </ac:spMkLst>
        </pc:spChg>
        <pc:spChg chg="add mod">
          <ac:chgData name="Richard Chalk" userId="287f8aa4f4de1d19" providerId="LiveId" clId="{ABB3E5F9-9542-4974-975E-D41B7A12C99B}" dt="2023-10-30T06:34:32.278" v="2927" actId="1035"/>
          <ac:spMkLst>
            <pc:docMk/>
            <pc:sldMk cId="1753893488" sldId="627"/>
            <ac:spMk id="19" creationId="{214AC916-EE02-1117-6BAE-3644E1D8937C}"/>
          </ac:spMkLst>
        </pc:spChg>
        <pc:spChg chg="add mod">
          <ac:chgData name="Richard Chalk" userId="287f8aa4f4de1d19" providerId="LiveId" clId="{ABB3E5F9-9542-4974-975E-D41B7A12C99B}" dt="2023-11-01T13:34:27.912" v="3795" actId="1035"/>
          <ac:spMkLst>
            <pc:docMk/>
            <pc:sldMk cId="1753893488" sldId="627"/>
            <ac:spMk id="21" creationId="{797E13FB-07D0-3642-FF31-747CF2318AC1}"/>
          </ac:spMkLst>
        </pc:spChg>
        <pc:picChg chg="add mod">
          <ac:chgData name="Richard Chalk" userId="287f8aa4f4de1d19" providerId="LiveId" clId="{ABB3E5F9-9542-4974-975E-D41B7A12C99B}" dt="2023-10-30T06:34:24.215" v="2914" actId="1035"/>
          <ac:picMkLst>
            <pc:docMk/>
            <pc:sldMk cId="1753893488" sldId="627"/>
            <ac:picMk id="13" creationId="{0FDD3A93-AF17-F0A0-A6F7-9B207B85AAC2}"/>
          </ac:picMkLst>
        </pc:picChg>
        <pc:picChg chg="add mod">
          <ac:chgData name="Richard Chalk" userId="287f8aa4f4de1d19" providerId="LiveId" clId="{ABB3E5F9-9542-4974-975E-D41B7A12C99B}" dt="2023-10-30T06:34:24.215" v="2914" actId="1035"/>
          <ac:picMkLst>
            <pc:docMk/>
            <pc:sldMk cId="1753893488" sldId="627"/>
            <ac:picMk id="16" creationId="{BB4F69B0-65F8-34E7-39F9-3EC8175DA1AD}"/>
          </ac:picMkLst>
        </pc:picChg>
        <pc:picChg chg="add mod">
          <ac:chgData name="Richard Chalk" userId="287f8aa4f4de1d19" providerId="LiveId" clId="{ABB3E5F9-9542-4974-975E-D41B7A12C99B}" dt="2023-10-30T06:34:24.215" v="2914" actId="1035"/>
          <ac:picMkLst>
            <pc:docMk/>
            <pc:sldMk cId="1753893488" sldId="627"/>
            <ac:picMk id="17" creationId="{7C146F6F-E05A-8915-8091-738ECE167795}"/>
          </ac:picMkLst>
        </pc:picChg>
        <pc:picChg chg="add mod">
          <ac:chgData name="Richard Chalk" userId="287f8aa4f4de1d19" providerId="LiveId" clId="{ABB3E5F9-9542-4974-975E-D41B7A12C99B}" dt="2023-10-30T06:34:24.215" v="2914" actId="1035"/>
          <ac:picMkLst>
            <pc:docMk/>
            <pc:sldMk cId="1753893488" sldId="627"/>
            <ac:picMk id="18" creationId="{05161B37-3978-03FF-15BB-8C07D77CB2E7}"/>
          </ac:picMkLst>
        </pc:picChg>
        <pc:picChg chg="add mod">
          <ac:chgData name="Richard Chalk" userId="287f8aa4f4de1d19" providerId="LiveId" clId="{ABB3E5F9-9542-4974-975E-D41B7A12C99B}" dt="2023-11-01T13:34:30.126" v="3798" actId="1035"/>
          <ac:picMkLst>
            <pc:docMk/>
            <pc:sldMk cId="1753893488" sldId="627"/>
            <ac:picMk id="20" creationId="{DCEAADEB-5994-D3D5-F546-AE6A350F0FA5}"/>
          </ac:picMkLst>
        </pc:picChg>
      </pc:sldChg>
      <pc:sldChg chg="addSp delSp modSp add mod modNotesTx">
        <pc:chgData name="Richard Chalk" userId="287f8aa4f4de1d19" providerId="LiveId" clId="{ABB3E5F9-9542-4974-975E-D41B7A12C99B}" dt="2023-11-01T13:41:28.928" v="3988" actId="1038"/>
        <pc:sldMkLst>
          <pc:docMk/>
          <pc:sldMk cId="2006235464" sldId="628"/>
        </pc:sldMkLst>
        <pc:spChg chg="mod ord">
          <ac:chgData name="Richard Chalk" userId="287f8aa4f4de1d19" providerId="LiveId" clId="{ABB3E5F9-9542-4974-975E-D41B7A12C99B}" dt="2023-11-01T13:40:31.580" v="3962" actId="113"/>
          <ac:spMkLst>
            <pc:docMk/>
            <pc:sldMk cId="2006235464" sldId="628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1T13:41:21.017" v="3978" actId="20577"/>
          <ac:spMkLst>
            <pc:docMk/>
            <pc:sldMk cId="2006235464" sldId="628"/>
            <ac:spMk id="3" creationId="{E3744374-92D3-B3F2-3F1A-3448858F47B5}"/>
          </ac:spMkLst>
        </pc:spChg>
        <pc:spChg chg="add mod ord">
          <ac:chgData name="Richard Chalk" userId="287f8aa4f4de1d19" providerId="LiveId" clId="{ABB3E5F9-9542-4974-975E-D41B7A12C99B}" dt="2023-10-30T09:59:17.720" v="3271" actId="167"/>
          <ac:spMkLst>
            <pc:docMk/>
            <pc:sldMk cId="2006235464" sldId="628"/>
            <ac:spMk id="5" creationId="{B02A72BA-380B-3B0E-0E31-B2E5CED9E79B}"/>
          </ac:spMkLst>
        </pc:spChg>
        <pc:spChg chg="mod">
          <ac:chgData name="Richard Chalk" userId="287f8aa4f4de1d19" providerId="LiveId" clId="{ABB3E5F9-9542-4974-975E-D41B7A12C99B}" dt="2023-10-30T09:55:15.810" v="3207" actId="20577"/>
          <ac:spMkLst>
            <pc:docMk/>
            <pc:sldMk cId="2006235464" sldId="628"/>
            <ac:spMk id="7" creationId="{EBD62573-4B50-EAD6-8C7E-C3AE6A9F45B4}"/>
          </ac:spMkLst>
        </pc:spChg>
        <pc:spChg chg="add mod">
          <ac:chgData name="Richard Chalk" userId="287f8aa4f4de1d19" providerId="LiveId" clId="{ABB3E5F9-9542-4974-975E-D41B7A12C99B}" dt="2023-10-30T19:49:22.720" v="3557" actId="113"/>
          <ac:spMkLst>
            <pc:docMk/>
            <pc:sldMk cId="2006235464" sldId="628"/>
            <ac:spMk id="8" creationId="{5176B0E5-4AC6-8DAF-A8FB-063CE8E43300}"/>
          </ac:spMkLst>
        </pc:spChg>
        <pc:spChg chg="add mod ord">
          <ac:chgData name="Richard Chalk" userId="287f8aa4f4de1d19" providerId="LiveId" clId="{ABB3E5F9-9542-4974-975E-D41B7A12C99B}" dt="2023-10-30T09:59:17.720" v="3271" actId="167"/>
          <ac:spMkLst>
            <pc:docMk/>
            <pc:sldMk cId="2006235464" sldId="628"/>
            <ac:spMk id="10" creationId="{3DFDB016-6F9B-D7B7-18DE-C6C899467C87}"/>
          </ac:spMkLst>
        </pc:spChg>
        <pc:picChg chg="del">
          <ac:chgData name="Richard Chalk" userId="287f8aa4f4de1d19" providerId="LiveId" clId="{ABB3E5F9-9542-4974-975E-D41B7A12C99B}" dt="2023-10-30T10:00:00.663" v="3281" actId="478"/>
          <ac:picMkLst>
            <pc:docMk/>
            <pc:sldMk cId="2006235464" sldId="628"/>
            <ac:picMk id="8" creationId="{FAA99094-6458-020F-119D-AB365B3A495F}"/>
          </ac:picMkLst>
        </pc:picChg>
        <pc:picChg chg="add mod">
          <ac:chgData name="Richard Chalk" userId="287f8aa4f4de1d19" providerId="LiveId" clId="{ABB3E5F9-9542-4974-975E-D41B7A12C99B}" dt="2023-10-30T19:46:41.196" v="3380" actId="1076"/>
          <ac:picMkLst>
            <pc:docMk/>
            <pc:sldMk cId="2006235464" sldId="628"/>
            <ac:picMk id="11" creationId="{59E389C0-5461-1A2B-43A5-DFCACE2635C4}"/>
          </ac:picMkLst>
        </pc:picChg>
        <pc:picChg chg="add mod">
          <ac:chgData name="Richard Chalk" userId="287f8aa4f4de1d19" providerId="LiveId" clId="{ABB3E5F9-9542-4974-975E-D41B7A12C99B}" dt="2023-11-01T13:41:17.467" v="3973" actId="1035"/>
          <ac:picMkLst>
            <pc:docMk/>
            <pc:sldMk cId="2006235464" sldId="628"/>
            <ac:picMk id="12" creationId="{3041B931-8BD7-A223-DB6D-EA16CCCF1164}"/>
          </ac:picMkLst>
        </pc:picChg>
        <pc:picChg chg="add mod">
          <ac:chgData name="Richard Chalk" userId="287f8aa4f4de1d19" providerId="LiveId" clId="{ABB3E5F9-9542-4974-975E-D41B7A12C99B}" dt="2023-11-01T13:41:28.928" v="3988" actId="1038"/>
          <ac:picMkLst>
            <pc:docMk/>
            <pc:sldMk cId="2006235464" sldId="628"/>
            <ac:picMk id="13" creationId="{6858F18A-E874-C8FF-BDB4-6FF1BE6B6C6C}"/>
          </ac:picMkLst>
        </pc:picChg>
      </pc:sldChg>
      <pc:sldChg chg="addSp modSp add del mod">
        <pc:chgData name="Richard Chalk" userId="287f8aa4f4de1d19" providerId="LiveId" clId="{ABB3E5F9-9542-4974-975E-D41B7A12C99B}" dt="2023-11-01T14:08:34.134" v="4274" actId="47"/>
        <pc:sldMkLst>
          <pc:docMk/>
          <pc:sldMk cId="2816370510" sldId="629"/>
        </pc:sldMkLst>
        <pc:spChg chg="add mod">
          <ac:chgData name="Richard Chalk" userId="287f8aa4f4de1d19" providerId="LiveId" clId="{ABB3E5F9-9542-4974-975E-D41B7A12C99B}" dt="2023-10-30T11:55:28.934" v="3306"/>
          <ac:spMkLst>
            <pc:docMk/>
            <pc:sldMk cId="2816370510" sldId="629"/>
            <ac:spMk id="8" creationId="{1A6F7921-1DBD-3D87-C200-71B97127ED9A}"/>
          </ac:spMkLst>
        </pc:spChg>
      </pc:sldChg>
      <pc:sldChg chg="addSp delSp modSp add del mod">
        <pc:chgData name="Richard Chalk" userId="287f8aa4f4de1d19" providerId="LiveId" clId="{ABB3E5F9-9542-4974-975E-D41B7A12C99B}" dt="2023-11-02T06:38:09.252" v="6324" actId="47"/>
        <pc:sldMkLst>
          <pc:docMk/>
          <pc:sldMk cId="3599365946" sldId="630"/>
        </pc:sldMkLst>
        <pc:spChg chg="add mod">
          <ac:chgData name="Richard Chalk" userId="287f8aa4f4de1d19" providerId="LiveId" clId="{ABB3E5F9-9542-4974-975E-D41B7A12C99B}" dt="2023-10-30T19:44:45.033" v="3367" actId="1076"/>
          <ac:spMkLst>
            <pc:docMk/>
            <pc:sldMk cId="3599365946" sldId="630"/>
            <ac:spMk id="4" creationId="{02CD4048-2FBE-2C8C-285F-6F8EE8124487}"/>
          </ac:spMkLst>
        </pc:spChg>
        <pc:spChg chg="mod">
          <ac:chgData name="Richard Chalk" userId="287f8aa4f4de1d19" providerId="LiveId" clId="{ABB3E5F9-9542-4974-975E-D41B7A12C99B}" dt="2023-10-30T19:44:34.007" v="3365" actId="20577"/>
          <ac:spMkLst>
            <pc:docMk/>
            <pc:sldMk cId="3599365946" sldId="630"/>
            <ac:spMk id="7" creationId="{EBD62573-4B50-EAD6-8C7E-C3AE6A9F45B4}"/>
          </ac:spMkLst>
        </pc:spChg>
        <pc:picChg chg="add mod">
          <ac:chgData name="Richard Chalk" userId="287f8aa4f4de1d19" providerId="LiveId" clId="{ABB3E5F9-9542-4974-975E-D41B7A12C99B}" dt="2023-10-30T19:45:09.799" v="3378" actId="1038"/>
          <ac:picMkLst>
            <pc:docMk/>
            <pc:sldMk cId="3599365946" sldId="630"/>
            <ac:picMk id="8" creationId="{D86C6BD4-106D-7437-16DE-4742D4D9344A}"/>
          </ac:picMkLst>
        </pc:picChg>
        <pc:picChg chg="del">
          <ac:chgData name="Richard Chalk" userId="287f8aa4f4de1d19" providerId="LiveId" clId="{ABB3E5F9-9542-4974-975E-D41B7A12C99B}" dt="2023-10-30T19:45:05.758" v="3371" actId="478"/>
          <ac:picMkLst>
            <pc:docMk/>
            <pc:sldMk cId="3599365946" sldId="630"/>
            <ac:picMk id="10" creationId="{B4B9EBFE-0E64-F65A-9A28-B822E1ECCC5B}"/>
          </ac:picMkLst>
        </pc:picChg>
      </pc:sldChg>
      <pc:sldChg chg="addSp delSp modSp add del mod">
        <pc:chgData name="Richard Chalk" userId="287f8aa4f4de1d19" providerId="LiveId" clId="{ABB3E5F9-9542-4974-975E-D41B7A12C99B}" dt="2023-11-01T14:08:59.694" v="4275" actId="47"/>
        <pc:sldMkLst>
          <pc:docMk/>
          <pc:sldMk cId="2509325037" sldId="631"/>
        </pc:sldMkLst>
        <pc:spChg chg="mod">
          <ac:chgData name="Richard Chalk" userId="287f8aa4f4de1d19" providerId="LiveId" clId="{ABB3E5F9-9542-4974-975E-D41B7A12C99B}" dt="2023-10-30T19:49:01.530" v="3545" actId="20577"/>
          <ac:spMkLst>
            <pc:docMk/>
            <pc:sldMk cId="2509325037" sldId="631"/>
            <ac:spMk id="7" creationId="{EBD62573-4B50-EAD6-8C7E-C3AE6A9F45B4}"/>
          </ac:spMkLst>
        </pc:spChg>
        <pc:spChg chg="mod">
          <ac:chgData name="Richard Chalk" userId="287f8aa4f4de1d19" providerId="LiveId" clId="{ABB3E5F9-9542-4974-975E-D41B7A12C99B}" dt="2023-10-30T19:49:25.900" v="3558" actId="113"/>
          <ac:spMkLst>
            <pc:docMk/>
            <pc:sldMk cId="2509325037" sldId="631"/>
            <ac:spMk id="8" creationId="{5176B0E5-4AC6-8DAF-A8FB-063CE8E43300}"/>
          </ac:spMkLst>
        </pc:spChg>
        <pc:spChg chg="add mod">
          <ac:chgData name="Richard Chalk" userId="287f8aa4f4de1d19" providerId="LiveId" clId="{ABB3E5F9-9542-4974-975E-D41B7A12C99B}" dt="2023-10-30T19:48:42.787" v="3534"/>
          <ac:spMkLst>
            <pc:docMk/>
            <pc:sldMk cId="2509325037" sldId="631"/>
            <ac:spMk id="12" creationId="{F660B701-0169-DF9C-2424-FEAF16123FF0}"/>
          </ac:spMkLst>
        </pc:spChg>
        <pc:spChg chg="add del mod">
          <ac:chgData name="Richard Chalk" userId="287f8aa4f4de1d19" providerId="LiveId" clId="{ABB3E5F9-9542-4974-975E-D41B7A12C99B}" dt="2023-10-30T19:48:56.097" v="3536"/>
          <ac:spMkLst>
            <pc:docMk/>
            <pc:sldMk cId="2509325037" sldId="631"/>
            <ac:spMk id="13" creationId="{55D323FD-17A0-521B-EEDD-C8CC14096593}"/>
          </ac:spMkLst>
        </pc:spChg>
        <pc:picChg chg="add del mod">
          <ac:chgData name="Richard Chalk" userId="287f8aa4f4de1d19" providerId="LiveId" clId="{ABB3E5F9-9542-4974-975E-D41B7A12C99B}" dt="2023-10-30T19:48:56.097" v="3536"/>
          <ac:picMkLst>
            <pc:docMk/>
            <pc:sldMk cId="2509325037" sldId="631"/>
            <ac:picMk id="15" creationId="{87C50996-A537-045A-669B-F793A0E7CB05}"/>
          </ac:picMkLst>
        </pc:picChg>
      </pc:sldChg>
      <pc:sldChg chg="addSp delSp modSp add del mod">
        <pc:chgData name="Richard Chalk" userId="287f8aa4f4de1d19" providerId="LiveId" clId="{ABB3E5F9-9542-4974-975E-D41B7A12C99B}" dt="2023-11-01T11:49:33.274" v="3613" actId="47"/>
        <pc:sldMkLst>
          <pc:docMk/>
          <pc:sldMk cId="666243760" sldId="632"/>
        </pc:sldMkLst>
        <pc:spChg chg="mod">
          <ac:chgData name="Richard Chalk" userId="287f8aa4f4de1d19" providerId="LiveId" clId="{ABB3E5F9-9542-4974-975E-D41B7A12C99B}" dt="2023-11-01T11:46:18.416" v="3574" actId="207"/>
          <ac:spMkLst>
            <pc:docMk/>
            <pc:sldMk cId="666243760" sldId="632"/>
            <ac:spMk id="2" creationId="{2CED0939-2445-F1A3-21AE-0A535344DD5D}"/>
          </ac:spMkLst>
        </pc:spChg>
        <pc:spChg chg="del mod">
          <ac:chgData name="Richard Chalk" userId="287f8aa4f4de1d19" providerId="LiveId" clId="{ABB3E5F9-9542-4974-975E-D41B7A12C99B}" dt="2023-11-01T11:45:55.180" v="3562" actId="478"/>
          <ac:spMkLst>
            <pc:docMk/>
            <pc:sldMk cId="666243760" sldId="632"/>
            <ac:spMk id="3" creationId="{E3744374-92D3-B3F2-3F1A-3448858F47B5}"/>
          </ac:spMkLst>
        </pc:spChg>
        <pc:spChg chg="del">
          <ac:chgData name="Richard Chalk" userId="287f8aa4f4de1d19" providerId="LiveId" clId="{ABB3E5F9-9542-4974-975E-D41B7A12C99B}" dt="2023-11-01T11:45:59.341" v="3565" actId="478"/>
          <ac:spMkLst>
            <pc:docMk/>
            <pc:sldMk cId="666243760" sldId="632"/>
            <ac:spMk id="5" creationId="{B02A72BA-380B-3B0E-0E31-B2E5CED9E79B}"/>
          </ac:spMkLst>
        </pc:spChg>
        <pc:spChg chg="add del">
          <ac:chgData name="Richard Chalk" userId="287f8aa4f4de1d19" providerId="LiveId" clId="{ABB3E5F9-9542-4974-975E-D41B7A12C99B}" dt="2023-11-01T11:46:26.578" v="3577" actId="478"/>
          <ac:spMkLst>
            <pc:docMk/>
            <pc:sldMk cId="666243760" sldId="632"/>
            <ac:spMk id="7" creationId="{EBD62573-4B50-EAD6-8C7E-C3AE6A9F45B4}"/>
          </ac:spMkLst>
        </pc:spChg>
        <pc:spChg chg="del">
          <ac:chgData name="Richard Chalk" userId="287f8aa4f4de1d19" providerId="LiveId" clId="{ABB3E5F9-9542-4974-975E-D41B7A12C99B}" dt="2023-11-01T11:46:28.724" v="3578" actId="478"/>
          <ac:spMkLst>
            <pc:docMk/>
            <pc:sldMk cId="666243760" sldId="632"/>
            <ac:spMk id="8" creationId="{5176B0E5-4AC6-8DAF-A8FB-063CE8E43300}"/>
          </ac:spMkLst>
        </pc:spChg>
        <pc:spChg chg="del">
          <ac:chgData name="Richard Chalk" userId="287f8aa4f4de1d19" providerId="LiveId" clId="{ABB3E5F9-9542-4974-975E-D41B7A12C99B}" dt="2023-11-01T11:46:08.451" v="3569" actId="478"/>
          <ac:spMkLst>
            <pc:docMk/>
            <pc:sldMk cId="666243760" sldId="632"/>
            <ac:spMk id="10" creationId="{3DFDB016-6F9B-D7B7-18DE-C6C899467C87}"/>
          </ac:spMkLst>
        </pc:spChg>
        <pc:picChg chg="del">
          <ac:chgData name="Richard Chalk" userId="287f8aa4f4de1d19" providerId="LiveId" clId="{ABB3E5F9-9542-4974-975E-D41B7A12C99B}" dt="2023-11-01T11:46:23.942" v="3575" actId="478"/>
          <ac:picMkLst>
            <pc:docMk/>
            <pc:sldMk cId="666243760" sldId="632"/>
            <ac:picMk id="11" creationId="{59E389C0-5461-1A2B-43A5-DFCACE2635C4}"/>
          </ac:picMkLst>
        </pc:picChg>
      </pc:sldChg>
      <pc:sldChg chg="addSp delSp modSp add mod modNotesTx">
        <pc:chgData name="Richard Chalk" userId="287f8aa4f4de1d19" providerId="LiveId" clId="{ABB3E5F9-9542-4974-975E-D41B7A12C99B}" dt="2023-11-02T06:39:32.909" v="6401" actId="20577"/>
        <pc:sldMkLst>
          <pc:docMk/>
          <pc:sldMk cId="2420784829" sldId="633"/>
        </pc:sldMkLst>
        <pc:spChg chg="mod">
          <ac:chgData name="Richard Chalk" userId="287f8aa4f4de1d19" providerId="LiveId" clId="{ABB3E5F9-9542-4974-975E-D41B7A12C99B}" dt="2023-11-01T14:04:58.552" v="4234" actId="20577"/>
          <ac:spMkLst>
            <pc:docMk/>
            <pc:sldMk cId="2420784829" sldId="633"/>
            <ac:spMk id="2" creationId="{2CED0939-2445-F1A3-21AE-0A535344DD5D}"/>
          </ac:spMkLst>
        </pc:spChg>
        <pc:spChg chg="add mod">
          <ac:chgData name="Richard Chalk" userId="287f8aa4f4de1d19" providerId="LiveId" clId="{ABB3E5F9-9542-4974-975E-D41B7A12C99B}" dt="2023-11-01T14:04:56.521" v="4232" actId="1076"/>
          <ac:spMkLst>
            <pc:docMk/>
            <pc:sldMk cId="2420784829" sldId="633"/>
            <ac:spMk id="3" creationId="{CADCA73C-93A4-9752-0BF3-8B65350FDF6C}"/>
          </ac:spMkLst>
        </pc:spChg>
        <pc:spChg chg="mod">
          <ac:chgData name="Richard Chalk" userId="287f8aa4f4de1d19" providerId="LiveId" clId="{ABB3E5F9-9542-4974-975E-D41B7A12C99B}" dt="2023-11-01T11:50:19.392" v="3642" actId="20577"/>
          <ac:spMkLst>
            <pc:docMk/>
            <pc:sldMk cId="2420784829" sldId="633"/>
            <ac:spMk id="7" creationId="{EBD62573-4B50-EAD6-8C7E-C3AE6A9F45B4}"/>
          </ac:spMkLst>
        </pc:spChg>
        <pc:spChg chg="add mod">
          <ac:chgData name="Richard Chalk" userId="287f8aa4f4de1d19" providerId="LiveId" clId="{ABB3E5F9-9542-4974-975E-D41B7A12C99B}" dt="2023-11-01T11:48:32.018" v="3611" actId="1037"/>
          <ac:spMkLst>
            <pc:docMk/>
            <pc:sldMk cId="2420784829" sldId="633"/>
            <ac:spMk id="8" creationId="{14782506-4320-4862-77F3-479A0221ECE7}"/>
          </ac:spMkLst>
        </pc:spChg>
        <pc:picChg chg="add mod">
          <ac:chgData name="Richard Chalk" userId="287f8aa4f4de1d19" providerId="LiveId" clId="{ABB3E5F9-9542-4974-975E-D41B7A12C99B}" dt="2023-11-01T13:49:00.716" v="4167" actId="1076"/>
          <ac:picMkLst>
            <pc:docMk/>
            <pc:sldMk cId="2420784829" sldId="633"/>
            <ac:picMk id="5" creationId="{9A764B62-EACF-B9AF-2989-894F9BCB93CE}"/>
          </ac:picMkLst>
        </pc:picChg>
        <pc:picChg chg="add mod">
          <ac:chgData name="Richard Chalk" userId="287f8aa4f4de1d19" providerId="LiveId" clId="{ABB3E5F9-9542-4974-975E-D41B7A12C99B}" dt="2023-11-01T11:50:16.489" v="3632" actId="1035"/>
          <ac:picMkLst>
            <pc:docMk/>
            <pc:sldMk cId="2420784829" sldId="633"/>
            <ac:picMk id="10" creationId="{4B1A8846-51D8-3010-04AA-A2DCAC330F44}"/>
          </ac:picMkLst>
        </pc:picChg>
        <pc:cxnChg chg="del">
          <ac:chgData name="Richard Chalk" userId="287f8aa4f4de1d19" providerId="LiveId" clId="{ABB3E5F9-9542-4974-975E-D41B7A12C99B}" dt="2023-11-01T11:47:52.927" v="3589" actId="478"/>
          <ac:cxnSpMkLst>
            <pc:docMk/>
            <pc:sldMk cId="2420784829" sldId="633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ABB3E5F9-9542-4974-975E-D41B7A12C99B}" dt="2023-11-01T13:47:16.487" v="4020" actId="207"/>
        <pc:sldMkLst>
          <pc:docMk/>
          <pc:sldMk cId="3825323487" sldId="634"/>
        </pc:sldMkLst>
        <pc:spChg chg="mod">
          <ac:chgData name="Richard Chalk" userId="287f8aa4f4de1d19" providerId="LiveId" clId="{ABB3E5F9-9542-4974-975E-D41B7A12C99B}" dt="2023-11-01T13:47:16.487" v="4020" actId="207"/>
          <ac:spMkLst>
            <pc:docMk/>
            <pc:sldMk cId="3825323487" sldId="634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1T11:50:04.294" v="3627" actId="20577"/>
          <ac:spMkLst>
            <pc:docMk/>
            <pc:sldMk cId="3825323487" sldId="634"/>
            <ac:spMk id="7" creationId="{EBD62573-4B50-EAD6-8C7E-C3AE6A9F45B4}"/>
          </ac:spMkLst>
        </pc:spChg>
        <pc:spChg chg="del">
          <ac:chgData name="Richard Chalk" userId="287f8aa4f4de1d19" providerId="LiveId" clId="{ABB3E5F9-9542-4974-975E-D41B7A12C99B}" dt="2023-11-01T11:51:50.858" v="3645" actId="478"/>
          <ac:spMkLst>
            <pc:docMk/>
            <pc:sldMk cId="3825323487" sldId="634"/>
            <ac:spMk id="8" creationId="{14782506-4320-4862-77F3-479A0221ECE7}"/>
          </ac:spMkLst>
        </pc:spChg>
        <pc:spChg chg="add mod">
          <ac:chgData name="Richard Chalk" userId="287f8aa4f4de1d19" providerId="LiveId" clId="{ABB3E5F9-9542-4974-975E-D41B7A12C99B}" dt="2023-11-01T11:54:37.310" v="3673" actId="1038"/>
          <ac:spMkLst>
            <pc:docMk/>
            <pc:sldMk cId="3825323487" sldId="634"/>
            <ac:spMk id="11" creationId="{0C4C2B9A-643F-512A-C421-B1AFCF18193A}"/>
          </ac:spMkLst>
        </pc:spChg>
        <pc:picChg chg="add mod">
          <ac:chgData name="Richard Chalk" userId="287f8aa4f4de1d19" providerId="LiveId" clId="{ABB3E5F9-9542-4974-975E-D41B7A12C99B}" dt="2023-11-01T11:50:01.438" v="3620" actId="1076"/>
          <ac:picMkLst>
            <pc:docMk/>
            <pc:sldMk cId="3825323487" sldId="634"/>
            <ac:picMk id="3" creationId="{07966C75-406C-0201-0C3E-962FA4365076}"/>
          </ac:picMkLst>
        </pc:picChg>
        <pc:picChg chg="del">
          <ac:chgData name="Richard Chalk" userId="287f8aa4f4de1d19" providerId="LiveId" clId="{ABB3E5F9-9542-4974-975E-D41B7A12C99B}" dt="2023-11-01T11:51:59.073" v="3646" actId="478"/>
          <ac:picMkLst>
            <pc:docMk/>
            <pc:sldMk cId="3825323487" sldId="634"/>
            <ac:picMk id="5" creationId="{9A764B62-EACF-B9AF-2989-894F9BCB93CE}"/>
          </ac:picMkLst>
        </pc:picChg>
        <pc:picChg chg="add mod">
          <ac:chgData name="Richard Chalk" userId="287f8aa4f4de1d19" providerId="LiveId" clId="{ABB3E5F9-9542-4974-975E-D41B7A12C99B}" dt="2023-11-01T11:52:08.907" v="3649" actId="1076"/>
          <ac:picMkLst>
            <pc:docMk/>
            <pc:sldMk cId="3825323487" sldId="634"/>
            <ac:picMk id="10" creationId="{D8B05ACA-442A-DDF1-8418-F6A9B26FFAFE}"/>
          </ac:picMkLst>
        </pc:picChg>
      </pc:sldChg>
      <pc:sldChg chg="addSp modSp add del mod">
        <pc:chgData name="Richard Chalk" userId="287f8aa4f4de1d19" providerId="LiveId" clId="{ABB3E5F9-9542-4974-975E-D41B7A12C99B}" dt="2023-11-01T14:08:10.617" v="4272" actId="47"/>
        <pc:sldMkLst>
          <pc:docMk/>
          <pc:sldMk cId="2821239203" sldId="635"/>
        </pc:sldMkLst>
        <pc:spChg chg="add mod">
          <ac:chgData name="Richard Chalk" userId="287f8aa4f4de1d19" providerId="LiveId" clId="{ABB3E5F9-9542-4974-975E-D41B7A12C99B}" dt="2023-11-01T11:57:57.670" v="3703"/>
          <ac:spMkLst>
            <pc:docMk/>
            <pc:sldMk cId="2821239203" sldId="635"/>
            <ac:spMk id="5" creationId="{1BB4D5EF-FEA0-76F3-6A81-C3BE4956F823}"/>
          </ac:spMkLst>
        </pc:spChg>
        <pc:spChg chg="mod">
          <ac:chgData name="Richard Chalk" userId="287f8aa4f4de1d19" providerId="LiveId" clId="{ABB3E5F9-9542-4974-975E-D41B7A12C99B}" dt="2023-11-01T11:56:17.533" v="3690" actId="20577"/>
          <ac:spMkLst>
            <pc:docMk/>
            <pc:sldMk cId="2821239203" sldId="635"/>
            <ac:spMk id="7" creationId="{EBD62573-4B50-EAD6-8C7E-C3AE6A9F45B4}"/>
          </ac:spMkLst>
        </pc:spChg>
      </pc:sldChg>
      <pc:sldChg chg="modSp add del mod">
        <pc:chgData name="Richard Chalk" userId="287f8aa4f4de1d19" providerId="LiveId" clId="{ABB3E5F9-9542-4974-975E-D41B7A12C99B}" dt="2023-11-01T14:08:12.855" v="4273" actId="47"/>
        <pc:sldMkLst>
          <pc:docMk/>
          <pc:sldMk cId="3825176206" sldId="636"/>
        </pc:sldMkLst>
        <pc:spChg chg="mod">
          <ac:chgData name="Richard Chalk" userId="287f8aa4f4de1d19" providerId="LiveId" clId="{ABB3E5F9-9542-4974-975E-D41B7A12C99B}" dt="2023-11-01T11:58:00.703" v="3704"/>
          <ac:spMkLst>
            <pc:docMk/>
            <pc:sldMk cId="3825176206" sldId="636"/>
            <ac:spMk id="5" creationId="{1BB4D5EF-FEA0-76F3-6A81-C3BE4956F823}"/>
          </ac:spMkLst>
        </pc:spChg>
        <pc:spChg chg="mod">
          <ac:chgData name="Richard Chalk" userId="287f8aa4f4de1d19" providerId="LiveId" clId="{ABB3E5F9-9542-4974-975E-D41B7A12C99B}" dt="2023-11-01T11:56:44.271" v="3702" actId="20577"/>
          <ac:spMkLst>
            <pc:docMk/>
            <pc:sldMk cId="3825176206" sldId="636"/>
            <ac:spMk id="7" creationId="{EBD62573-4B50-EAD6-8C7E-C3AE6A9F45B4}"/>
          </ac:spMkLst>
        </pc:spChg>
      </pc:sldChg>
      <pc:sldChg chg="modSp add mod ord">
        <pc:chgData name="Richard Chalk" userId="287f8aa4f4de1d19" providerId="LiveId" clId="{ABB3E5F9-9542-4974-975E-D41B7A12C99B}" dt="2023-11-01T13:26:22.560" v="3727"/>
        <pc:sldMkLst>
          <pc:docMk/>
          <pc:sldMk cId="2706475427" sldId="637"/>
        </pc:sldMkLst>
        <pc:spChg chg="mod">
          <ac:chgData name="Richard Chalk" userId="287f8aa4f4de1d19" providerId="LiveId" clId="{ABB3E5F9-9542-4974-975E-D41B7A12C99B}" dt="2023-11-01T13:24:50.458" v="3719" actId="20577"/>
          <ac:spMkLst>
            <pc:docMk/>
            <pc:sldMk cId="2706475427" sldId="637"/>
            <ac:spMk id="118" creationId="{00000000-0000-0000-0000-000000000000}"/>
          </ac:spMkLst>
        </pc:spChg>
      </pc:sldChg>
      <pc:sldChg chg="addSp delSp modSp add mod ord modNotesTx">
        <pc:chgData name="Richard Chalk" userId="287f8aa4f4de1d19" providerId="LiveId" clId="{ABB3E5F9-9542-4974-975E-D41B7A12C99B}" dt="2023-11-01T20:12:56.996" v="5223" actId="166"/>
        <pc:sldMkLst>
          <pc:docMk/>
          <pc:sldMk cId="1350560366" sldId="638"/>
        </pc:sldMkLst>
        <pc:spChg chg="add mod">
          <ac:chgData name="Richard Chalk" userId="287f8aa4f4de1d19" providerId="LiveId" clId="{ABB3E5F9-9542-4974-975E-D41B7A12C99B}" dt="2023-11-01T20:12:20.154" v="5200" actId="1037"/>
          <ac:spMkLst>
            <pc:docMk/>
            <pc:sldMk cId="1350560366" sldId="638"/>
            <ac:spMk id="2" creationId="{4E81BF98-78FA-AE86-28FC-4C7E8ADBF646}"/>
          </ac:spMkLst>
        </pc:spChg>
        <pc:spChg chg="del">
          <ac:chgData name="Richard Chalk" userId="287f8aa4f4de1d19" providerId="LiveId" clId="{ABB3E5F9-9542-4974-975E-D41B7A12C99B}" dt="2023-11-01T13:25:49.891" v="3722" actId="478"/>
          <ac:spMkLst>
            <pc:docMk/>
            <pc:sldMk cId="1350560366" sldId="638"/>
            <ac:spMk id="2" creationId="{AE55E550-6B54-78CD-1C98-C307AA30E1EF}"/>
          </ac:spMkLst>
        </pc:spChg>
        <pc:spChg chg="del">
          <ac:chgData name="Richard Chalk" userId="287f8aa4f4de1d19" providerId="LiveId" clId="{ABB3E5F9-9542-4974-975E-D41B7A12C99B}" dt="2023-11-01T13:25:49.891" v="3722" actId="478"/>
          <ac:spMkLst>
            <pc:docMk/>
            <pc:sldMk cId="1350560366" sldId="638"/>
            <ac:spMk id="3" creationId="{157DEC4C-FD48-489E-B62E-CF1CF67D3CDC}"/>
          </ac:spMkLst>
        </pc:spChg>
        <pc:spChg chg="add mod">
          <ac:chgData name="Richard Chalk" userId="287f8aa4f4de1d19" providerId="LiveId" clId="{ABB3E5F9-9542-4974-975E-D41B7A12C99B}" dt="2023-11-01T20:12:52.456" v="5222" actId="14100"/>
          <ac:spMkLst>
            <pc:docMk/>
            <pc:sldMk cId="1350560366" sldId="638"/>
            <ac:spMk id="3" creationId="{73748054-0F40-D2CA-FE2A-600AAA8D741D}"/>
          </ac:spMkLst>
        </pc:spChg>
        <pc:spChg chg="del">
          <ac:chgData name="Richard Chalk" userId="287f8aa4f4de1d19" providerId="LiveId" clId="{ABB3E5F9-9542-4974-975E-D41B7A12C99B}" dt="2023-11-01T13:25:49.891" v="3722" actId="478"/>
          <ac:spMkLst>
            <pc:docMk/>
            <pc:sldMk cId="1350560366" sldId="638"/>
            <ac:spMk id="4" creationId="{B3FA99D6-839A-6346-F1AC-27D1A1A55331}"/>
          </ac:spMkLst>
        </pc:spChg>
        <pc:spChg chg="del mod">
          <ac:chgData name="Richard Chalk" userId="287f8aa4f4de1d19" providerId="LiveId" clId="{ABB3E5F9-9542-4974-975E-D41B7A12C99B}" dt="2023-11-01T13:33:27.889" v="3748" actId="478"/>
          <ac:spMkLst>
            <pc:docMk/>
            <pc:sldMk cId="1350560366" sldId="638"/>
            <ac:spMk id="7" creationId="{EBD62573-4B50-EAD6-8C7E-C3AE6A9F45B4}"/>
          </ac:spMkLst>
        </pc:spChg>
        <pc:spChg chg="del">
          <ac:chgData name="Richard Chalk" userId="287f8aa4f4de1d19" providerId="LiveId" clId="{ABB3E5F9-9542-4974-975E-D41B7A12C99B}" dt="2023-11-01T13:25:49.891" v="3722" actId="478"/>
          <ac:spMkLst>
            <pc:docMk/>
            <pc:sldMk cId="1350560366" sldId="638"/>
            <ac:spMk id="8" creationId="{63EB1757-4B03-CFEC-963D-FDB0E2321C20}"/>
          </ac:spMkLst>
        </pc:spChg>
        <pc:spChg chg="del">
          <ac:chgData name="Richard Chalk" userId="287f8aa4f4de1d19" providerId="LiveId" clId="{ABB3E5F9-9542-4974-975E-D41B7A12C99B}" dt="2023-11-01T13:25:26.069" v="3721" actId="478"/>
          <ac:spMkLst>
            <pc:docMk/>
            <pc:sldMk cId="1350560366" sldId="638"/>
            <ac:spMk id="10" creationId="{0F6C143E-FEAF-D2F5-AB4A-656570B2A527}"/>
          </ac:spMkLst>
        </pc:spChg>
        <pc:spChg chg="del">
          <ac:chgData name="Richard Chalk" userId="287f8aa4f4de1d19" providerId="LiveId" clId="{ABB3E5F9-9542-4974-975E-D41B7A12C99B}" dt="2023-11-01T13:25:26.069" v="3721" actId="478"/>
          <ac:spMkLst>
            <pc:docMk/>
            <pc:sldMk cId="1350560366" sldId="638"/>
            <ac:spMk id="12" creationId="{BBC69629-5953-FEC1-5C82-7095388EDA27}"/>
          </ac:spMkLst>
        </pc:spChg>
        <pc:spChg chg="del">
          <ac:chgData name="Richard Chalk" userId="287f8aa4f4de1d19" providerId="LiveId" clId="{ABB3E5F9-9542-4974-975E-D41B7A12C99B}" dt="2023-11-01T13:25:49.891" v="3722" actId="478"/>
          <ac:spMkLst>
            <pc:docMk/>
            <pc:sldMk cId="1350560366" sldId="638"/>
            <ac:spMk id="15" creationId="{6259582E-3732-44D7-0A42-53494C01B8AB}"/>
          </ac:spMkLst>
        </pc:spChg>
        <pc:spChg chg="del">
          <ac:chgData name="Richard Chalk" userId="287f8aa4f4de1d19" providerId="LiveId" clId="{ABB3E5F9-9542-4974-975E-D41B7A12C99B}" dt="2023-11-01T13:25:49.891" v="3722" actId="478"/>
          <ac:spMkLst>
            <pc:docMk/>
            <pc:sldMk cId="1350560366" sldId="638"/>
            <ac:spMk id="19" creationId="{214AC916-EE02-1117-6BAE-3644E1D8937C}"/>
          </ac:spMkLst>
        </pc:spChg>
        <pc:spChg chg="add mod">
          <ac:chgData name="Richard Chalk" userId="287f8aa4f4de1d19" providerId="LiveId" clId="{ABB3E5F9-9542-4974-975E-D41B7A12C99B}" dt="2023-11-01T13:35:45.183" v="3849" actId="164"/>
          <ac:spMkLst>
            <pc:docMk/>
            <pc:sldMk cId="1350560366" sldId="638"/>
            <ac:spMk id="26" creationId="{9AADB5D1-1906-28A8-FFFA-41C09617ACB4}"/>
          </ac:spMkLst>
        </pc:spChg>
        <pc:spChg chg="add mod">
          <ac:chgData name="Richard Chalk" userId="287f8aa4f4de1d19" providerId="LiveId" clId="{ABB3E5F9-9542-4974-975E-D41B7A12C99B}" dt="2023-11-01T13:36:05.775" v="3862" actId="164"/>
          <ac:spMkLst>
            <pc:docMk/>
            <pc:sldMk cId="1350560366" sldId="638"/>
            <ac:spMk id="28" creationId="{DCBD3EE8-A775-1755-1391-52E187ED920E}"/>
          </ac:spMkLst>
        </pc:spChg>
        <pc:spChg chg="add mod">
          <ac:chgData name="Richard Chalk" userId="287f8aa4f4de1d19" providerId="LiveId" clId="{ABB3E5F9-9542-4974-975E-D41B7A12C99B}" dt="2023-11-01T13:36:21.006" v="3868" actId="164"/>
          <ac:spMkLst>
            <pc:docMk/>
            <pc:sldMk cId="1350560366" sldId="638"/>
            <ac:spMk id="30" creationId="{5BC9CD79-A453-843C-B60E-CBF9B27B6B9A}"/>
          </ac:spMkLst>
        </pc:spChg>
        <pc:spChg chg="add mod">
          <ac:chgData name="Richard Chalk" userId="287f8aa4f4de1d19" providerId="LiveId" clId="{ABB3E5F9-9542-4974-975E-D41B7A12C99B}" dt="2023-11-01T13:37:43.973" v="3924" actId="1035"/>
          <ac:spMkLst>
            <pc:docMk/>
            <pc:sldMk cId="1350560366" sldId="638"/>
            <ac:spMk id="34" creationId="{95B60E9C-4707-65B0-3579-EE1A0A9D2848}"/>
          </ac:spMkLst>
        </pc:spChg>
        <pc:spChg chg="add mod">
          <ac:chgData name="Richard Chalk" userId="287f8aa4f4de1d19" providerId="LiveId" clId="{ABB3E5F9-9542-4974-975E-D41B7A12C99B}" dt="2023-11-01T13:38:27.509" v="3947" actId="1076"/>
          <ac:spMkLst>
            <pc:docMk/>
            <pc:sldMk cId="1350560366" sldId="638"/>
            <ac:spMk id="35" creationId="{A09F3BAF-FE51-B773-6897-1D69472A57A3}"/>
          </ac:spMkLst>
        </pc:spChg>
        <pc:spChg chg="add mod">
          <ac:chgData name="Richard Chalk" userId="287f8aa4f4de1d19" providerId="LiveId" clId="{ABB3E5F9-9542-4974-975E-D41B7A12C99B}" dt="2023-11-01T13:38:42.889" v="3955" actId="207"/>
          <ac:spMkLst>
            <pc:docMk/>
            <pc:sldMk cId="1350560366" sldId="638"/>
            <ac:spMk id="36" creationId="{F9A284A9-A9EE-1459-1EAF-1F899DC43A7B}"/>
          </ac:spMkLst>
        </pc:spChg>
        <pc:grpChg chg="add mod">
          <ac:chgData name="Richard Chalk" userId="287f8aa4f4de1d19" providerId="LiveId" clId="{ABB3E5F9-9542-4974-975E-D41B7A12C99B}" dt="2023-11-01T13:36:05.775" v="3862" actId="164"/>
          <ac:grpSpMkLst>
            <pc:docMk/>
            <pc:sldMk cId="1350560366" sldId="638"/>
            <ac:grpSpMk id="27" creationId="{3AE03681-403D-E7AA-A619-0DF7A1CB0ADD}"/>
          </ac:grpSpMkLst>
        </pc:grpChg>
        <pc:grpChg chg="add mod">
          <ac:chgData name="Richard Chalk" userId="287f8aa4f4de1d19" providerId="LiveId" clId="{ABB3E5F9-9542-4974-975E-D41B7A12C99B}" dt="2023-11-01T13:36:08.024" v="3864" actId="1035"/>
          <ac:grpSpMkLst>
            <pc:docMk/>
            <pc:sldMk cId="1350560366" sldId="638"/>
            <ac:grpSpMk id="29" creationId="{5E3C8558-6DCE-7951-383E-A4ED41FF6ACC}"/>
          </ac:grpSpMkLst>
        </pc:grpChg>
        <pc:grpChg chg="add mod">
          <ac:chgData name="Richard Chalk" userId="287f8aa4f4de1d19" providerId="LiveId" clId="{ABB3E5F9-9542-4974-975E-D41B7A12C99B}" dt="2023-11-01T13:36:21.006" v="3868" actId="164"/>
          <ac:grpSpMkLst>
            <pc:docMk/>
            <pc:sldMk cId="1350560366" sldId="638"/>
            <ac:grpSpMk id="31" creationId="{B442B68D-5D3F-A5CE-AD62-9C0D10032A4F}"/>
          </ac:grpSpMkLst>
        </pc:grpChg>
        <pc:picChg chg="del">
          <ac:chgData name="Richard Chalk" userId="287f8aa4f4de1d19" providerId="LiveId" clId="{ABB3E5F9-9542-4974-975E-D41B7A12C99B}" dt="2023-11-01T13:25:49.891" v="3722" actId="478"/>
          <ac:picMkLst>
            <pc:docMk/>
            <pc:sldMk cId="1350560366" sldId="638"/>
            <ac:picMk id="5" creationId="{5D908CCE-8571-DF32-6484-4C80FA95ECE5}"/>
          </ac:picMkLst>
        </pc:picChg>
        <pc:picChg chg="del">
          <ac:chgData name="Richard Chalk" userId="287f8aa4f4de1d19" providerId="LiveId" clId="{ABB3E5F9-9542-4974-975E-D41B7A12C99B}" dt="2023-11-01T13:37:12.020" v="3875" actId="478"/>
          <ac:picMkLst>
            <pc:docMk/>
            <pc:sldMk cId="1350560366" sldId="638"/>
            <ac:picMk id="9" creationId="{CAD38C82-D8D9-737C-2834-97773B47D4A9}"/>
          </ac:picMkLst>
        </pc:picChg>
        <pc:picChg chg="del">
          <ac:chgData name="Richard Chalk" userId="287f8aa4f4de1d19" providerId="LiveId" clId="{ABB3E5F9-9542-4974-975E-D41B7A12C99B}" dt="2023-11-01T13:25:26.069" v="3721" actId="478"/>
          <ac:picMkLst>
            <pc:docMk/>
            <pc:sldMk cId="1350560366" sldId="638"/>
            <ac:picMk id="11" creationId="{0DE1477F-0477-FE4B-3C3D-6D896A4D20EF}"/>
          </ac:picMkLst>
        </pc:picChg>
        <pc:picChg chg="del">
          <ac:chgData name="Richard Chalk" userId="287f8aa4f4de1d19" providerId="LiveId" clId="{ABB3E5F9-9542-4974-975E-D41B7A12C99B}" dt="2023-11-01T13:25:49.891" v="3722" actId="478"/>
          <ac:picMkLst>
            <pc:docMk/>
            <pc:sldMk cId="1350560366" sldId="638"/>
            <ac:picMk id="13" creationId="{0FDD3A93-AF17-F0A0-A6F7-9B207B85AAC2}"/>
          </ac:picMkLst>
        </pc:picChg>
        <pc:picChg chg="del">
          <ac:chgData name="Richard Chalk" userId="287f8aa4f4de1d19" providerId="LiveId" clId="{ABB3E5F9-9542-4974-975E-D41B7A12C99B}" dt="2023-11-01T13:35:29.819" v="3845" actId="478"/>
          <ac:picMkLst>
            <pc:docMk/>
            <pc:sldMk cId="1350560366" sldId="638"/>
            <ac:picMk id="14" creationId="{EA973258-836C-C24E-E650-19952D3177A0}"/>
          </ac:picMkLst>
        </pc:picChg>
        <pc:picChg chg="del">
          <ac:chgData name="Richard Chalk" userId="287f8aa4f4de1d19" providerId="LiveId" clId="{ABB3E5F9-9542-4974-975E-D41B7A12C99B}" dt="2023-11-01T13:25:49.891" v="3722" actId="478"/>
          <ac:picMkLst>
            <pc:docMk/>
            <pc:sldMk cId="1350560366" sldId="638"/>
            <ac:picMk id="16" creationId="{BB4F69B0-65F8-34E7-39F9-3EC8175DA1AD}"/>
          </ac:picMkLst>
        </pc:picChg>
        <pc:picChg chg="del">
          <ac:chgData name="Richard Chalk" userId="287f8aa4f4de1d19" providerId="LiveId" clId="{ABB3E5F9-9542-4974-975E-D41B7A12C99B}" dt="2023-11-01T13:25:49.891" v="3722" actId="478"/>
          <ac:picMkLst>
            <pc:docMk/>
            <pc:sldMk cId="1350560366" sldId="638"/>
            <ac:picMk id="17" creationId="{7C146F6F-E05A-8915-8091-738ECE167795}"/>
          </ac:picMkLst>
        </pc:picChg>
        <pc:picChg chg="del">
          <ac:chgData name="Richard Chalk" userId="287f8aa4f4de1d19" providerId="LiveId" clId="{ABB3E5F9-9542-4974-975E-D41B7A12C99B}" dt="2023-11-01T13:25:49.891" v="3722" actId="478"/>
          <ac:picMkLst>
            <pc:docMk/>
            <pc:sldMk cId="1350560366" sldId="638"/>
            <ac:picMk id="18" creationId="{05161B37-3978-03FF-15BB-8C07D77CB2E7}"/>
          </ac:picMkLst>
        </pc:picChg>
        <pc:picChg chg="add del mod">
          <ac:chgData name="Richard Chalk" userId="287f8aa4f4de1d19" providerId="LiveId" clId="{ABB3E5F9-9542-4974-975E-D41B7A12C99B}" dt="2023-11-01T13:33:35.316" v="3750" actId="478"/>
          <ac:picMkLst>
            <pc:docMk/>
            <pc:sldMk cId="1350560366" sldId="638"/>
            <ac:picMk id="21" creationId="{586D032A-C86A-ECA9-8662-46BE0AC49527}"/>
          </ac:picMkLst>
        </pc:picChg>
        <pc:picChg chg="add mod">
          <ac:chgData name="Richard Chalk" userId="287f8aa4f4de1d19" providerId="LiveId" clId="{ABB3E5F9-9542-4974-975E-D41B7A12C99B}" dt="2023-11-01T13:35:45.183" v="3849" actId="164"/>
          <ac:picMkLst>
            <pc:docMk/>
            <pc:sldMk cId="1350560366" sldId="638"/>
            <ac:picMk id="23" creationId="{9DC99C9F-060C-EDF6-5027-D708D5912C0F}"/>
          </ac:picMkLst>
        </pc:picChg>
        <pc:picChg chg="add mod">
          <ac:chgData name="Richard Chalk" userId="287f8aa4f4de1d19" providerId="LiveId" clId="{ABB3E5F9-9542-4974-975E-D41B7A12C99B}" dt="2023-11-01T13:36:21.006" v="3868" actId="164"/>
          <ac:picMkLst>
            <pc:docMk/>
            <pc:sldMk cId="1350560366" sldId="638"/>
            <ac:picMk id="25" creationId="{AC91D90B-CFAB-5C04-D6E5-14A8EB79A3F3}"/>
          </ac:picMkLst>
        </pc:picChg>
        <pc:picChg chg="add mod ord">
          <ac:chgData name="Richard Chalk" userId="287f8aa4f4de1d19" providerId="LiveId" clId="{ABB3E5F9-9542-4974-975E-D41B7A12C99B}" dt="2023-11-01T20:12:56.996" v="5223" actId="166"/>
          <ac:picMkLst>
            <pc:docMk/>
            <pc:sldMk cId="1350560366" sldId="638"/>
            <ac:picMk id="32" creationId="{9675CEC3-B41D-C14E-47E3-F35B62177B2D}"/>
          </ac:picMkLst>
        </pc:picChg>
        <pc:picChg chg="add mod">
          <ac:chgData name="Richard Chalk" userId="287f8aa4f4de1d19" providerId="LiveId" clId="{ABB3E5F9-9542-4974-975E-D41B7A12C99B}" dt="2023-11-01T13:37:18.269" v="3904" actId="1036"/>
          <ac:picMkLst>
            <pc:docMk/>
            <pc:sldMk cId="1350560366" sldId="638"/>
            <ac:picMk id="33" creationId="{0FBB7171-C000-B994-2F52-F841EE21CF1D}"/>
          </ac:picMkLst>
        </pc:picChg>
        <pc:picChg chg="del">
          <ac:chgData name="Richard Chalk" userId="287f8aa4f4de1d19" providerId="LiveId" clId="{ABB3E5F9-9542-4974-975E-D41B7A12C99B}" dt="2023-11-01T13:25:49.891" v="3722" actId="478"/>
          <ac:picMkLst>
            <pc:docMk/>
            <pc:sldMk cId="1350560366" sldId="638"/>
            <ac:picMk id="2050" creationId="{C961785C-F729-673E-8176-357BA007B6E9}"/>
          </ac:picMkLst>
        </pc:picChg>
      </pc:sldChg>
      <pc:sldChg chg="modSp add mod">
        <pc:chgData name="Richard Chalk" userId="287f8aa4f4de1d19" providerId="LiveId" clId="{ABB3E5F9-9542-4974-975E-D41B7A12C99B}" dt="2023-11-01T14:05:39.879" v="4264" actId="20577"/>
        <pc:sldMkLst>
          <pc:docMk/>
          <pc:sldMk cId="3074102753" sldId="639"/>
        </pc:sldMkLst>
        <pc:spChg chg="mod">
          <ac:chgData name="Richard Chalk" userId="287f8aa4f4de1d19" providerId="LiveId" clId="{ABB3E5F9-9542-4974-975E-D41B7A12C99B}" dt="2023-11-01T14:05:39.879" v="4264" actId="20577"/>
          <ac:spMkLst>
            <pc:docMk/>
            <pc:sldMk cId="3074102753" sldId="639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BB3E5F9-9542-4974-975E-D41B7A12C99B}" dt="2023-11-02T12:34:07.085" v="6447" actId="6549"/>
        <pc:sldMkLst>
          <pc:docMk/>
          <pc:sldMk cId="985142835" sldId="640"/>
        </pc:sldMkLst>
        <pc:spChg chg="mod">
          <ac:chgData name="Richard Chalk" userId="287f8aa4f4de1d19" providerId="LiveId" clId="{ABB3E5F9-9542-4974-975E-D41B7A12C99B}" dt="2023-11-02T12:34:07.085" v="6447" actId="6549"/>
          <ac:spMkLst>
            <pc:docMk/>
            <pc:sldMk cId="985142835" sldId="640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1T20:24:59.100" v="5511" actId="14100"/>
          <ac:spMkLst>
            <pc:docMk/>
            <pc:sldMk cId="985142835" sldId="640"/>
            <ac:spMk id="3" creationId="{E3744374-92D3-B3F2-3F1A-3448858F47B5}"/>
          </ac:spMkLst>
        </pc:spChg>
        <pc:spChg chg="mod">
          <ac:chgData name="Richard Chalk" userId="287f8aa4f4de1d19" providerId="LiveId" clId="{ABB3E5F9-9542-4974-975E-D41B7A12C99B}" dt="2023-11-01T14:09:37.690" v="4285" actId="20577"/>
          <ac:spMkLst>
            <pc:docMk/>
            <pc:sldMk cId="985142835" sldId="640"/>
            <ac:spMk id="7" creationId="{EBD62573-4B50-EAD6-8C7E-C3AE6A9F45B4}"/>
          </ac:spMkLst>
        </pc:spChg>
        <pc:spChg chg="add del">
          <ac:chgData name="Richard Chalk" userId="287f8aa4f4de1d19" providerId="LiveId" clId="{ABB3E5F9-9542-4974-975E-D41B7A12C99B}" dt="2023-11-01T14:16:24.989" v="4844" actId="478"/>
          <ac:spMkLst>
            <pc:docMk/>
            <pc:sldMk cId="985142835" sldId="640"/>
            <ac:spMk id="8" creationId="{4DA20D4C-9823-06BF-E6A3-56762CF50259}"/>
          </ac:spMkLst>
        </pc:spChg>
        <pc:spChg chg="mod">
          <ac:chgData name="Richard Chalk" userId="287f8aa4f4de1d19" providerId="LiveId" clId="{ABB3E5F9-9542-4974-975E-D41B7A12C99B}" dt="2023-11-01T14:10:10.396" v="4288"/>
          <ac:spMkLst>
            <pc:docMk/>
            <pc:sldMk cId="985142835" sldId="640"/>
            <ac:spMk id="11" creationId="{8F7FD04B-63FA-1D4A-235B-08EDFA523A2E}"/>
          </ac:spMkLst>
        </pc:spChg>
        <pc:spChg chg="add del">
          <ac:chgData name="Richard Chalk" userId="287f8aa4f4de1d19" providerId="LiveId" clId="{ABB3E5F9-9542-4974-975E-D41B7A12C99B}" dt="2023-11-01T14:16:44.176" v="4846" actId="478"/>
          <ac:spMkLst>
            <pc:docMk/>
            <pc:sldMk cId="985142835" sldId="640"/>
            <ac:spMk id="13" creationId="{F8E7E32F-ACFD-E08C-1F01-70A7D920DC5D}"/>
          </ac:spMkLst>
        </pc:spChg>
        <pc:spChg chg="add del mod">
          <ac:chgData name="Richard Chalk" userId="287f8aa4f4de1d19" providerId="LiveId" clId="{ABB3E5F9-9542-4974-975E-D41B7A12C99B}" dt="2023-11-01T20:01:47.603" v="5078" actId="478"/>
          <ac:spMkLst>
            <pc:docMk/>
            <pc:sldMk cId="985142835" sldId="640"/>
            <ac:spMk id="18" creationId="{89817C53-EFED-B14D-B2D1-7D9832795778}"/>
          </ac:spMkLst>
        </pc:spChg>
        <pc:grpChg chg="add mod">
          <ac:chgData name="Richard Chalk" userId="287f8aa4f4de1d19" providerId="LiveId" clId="{ABB3E5F9-9542-4974-975E-D41B7A12C99B}" dt="2023-11-01T14:10:18.148" v="4289" actId="1076"/>
          <ac:grpSpMkLst>
            <pc:docMk/>
            <pc:sldMk cId="985142835" sldId="640"/>
            <ac:grpSpMk id="5" creationId="{5AA7D25D-1055-401C-5178-894F9DB0BFC8}"/>
          </ac:grpSpMkLst>
        </pc:grpChg>
        <pc:picChg chg="add mod">
          <ac:chgData name="Richard Chalk" userId="287f8aa4f4de1d19" providerId="LiveId" clId="{ABB3E5F9-9542-4974-975E-D41B7A12C99B}" dt="2023-11-01T20:10:17.984" v="5171" actId="1076"/>
          <ac:picMkLst>
            <pc:docMk/>
            <pc:sldMk cId="985142835" sldId="640"/>
            <ac:picMk id="8" creationId="{A8C72CD0-1AD5-C85D-6266-85E3D66D6E46}"/>
          </ac:picMkLst>
        </pc:picChg>
        <pc:picChg chg="del">
          <ac:chgData name="Richard Chalk" userId="287f8aa4f4de1d19" providerId="LiveId" clId="{ABB3E5F9-9542-4974-975E-D41B7A12C99B}" dt="2023-11-01T14:09:44.878" v="4287" actId="478"/>
          <ac:picMkLst>
            <pc:docMk/>
            <pc:sldMk cId="985142835" sldId="640"/>
            <ac:picMk id="8" creationId="{FAA99094-6458-020F-119D-AB365B3A495F}"/>
          </ac:picMkLst>
        </pc:picChg>
        <pc:picChg chg="mod">
          <ac:chgData name="Richard Chalk" userId="287f8aa4f4de1d19" providerId="LiveId" clId="{ABB3E5F9-9542-4974-975E-D41B7A12C99B}" dt="2023-11-01T14:10:10.396" v="4288"/>
          <ac:picMkLst>
            <pc:docMk/>
            <pc:sldMk cId="985142835" sldId="640"/>
            <ac:picMk id="10" creationId="{82EA596A-0C7C-6E54-4B72-9A5D7C316C8D}"/>
          </ac:picMkLst>
        </pc:picChg>
        <pc:picChg chg="add mod">
          <ac:chgData name="Richard Chalk" userId="287f8aa4f4de1d19" providerId="LiveId" clId="{ABB3E5F9-9542-4974-975E-D41B7A12C99B}" dt="2023-11-01T20:11:38.120" v="5179" actId="14100"/>
          <ac:picMkLst>
            <pc:docMk/>
            <pc:sldMk cId="985142835" sldId="640"/>
            <ac:picMk id="12" creationId="{9CE840FA-7811-6D36-36D6-4FC7818B02CD}"/>
          </ac:picMkLst>
        </pc:picChg>
        <pc:picChg chg="add mod">
          <ac:chgData name="Richard Chalk" userId="287f8aa4f4de1d19" providerId="LiveId" clId="{ABB3E5F9-9542-4974-975E-D41B7A12C99B}" dt="2023-11-01T14:18:14.484" v="5021" actId="1036"/>
          <ac:picMkLst>
            <pc:docMk/>
            <pc:sldMk cId="985142835" sldId="640"/>
            <ac:picMk id="15" creationId="{3587D573-C58E-739F-4D9B-515C2C638D10}"/>
          </ac:picMkLst>
        </pc:picChg>
        <pc:picChg chg="add mod">
          <ac:chgData name="Richard Chalk" userId="287f8aa4f4de1d19" providerId="LiveId" clId="{ABB3E5F9-9542-4974-975E-D41B7A12C99B}" dt="2023-11-01T20:10:22.053" v="5173" actId="167"/>
          <ac:picMkLst>
            <pc:docMk/>
            <pc:sldMk cId="985142835" sldId="640"/>
            <ac:picMk id="16" creationId="{20F86581-B1C1-7A71-4BB8-21DF4C2C7F6E}"/>
          </ac:picMkLst>
        </pc:picChg>
        <pc:picChg chg="add del mod">
          <ac:chgData name="Richard Chalk" userId="287f8aa4f4de1d19" providerId="LiveId" clId="{ABB3E5F9-9542-4974-975E-D41B7A12C99B}" dt="2023-11-01T20:09:35.838" v="5163" actId="478"/>
          <ac:picMkLst>
            <pc:docMk/>
            <pc:sldMk cId="985142835" sldId="640"/>
            <ac:picMk id="17" creationId="{CC07F611-686B-B559-AB07-3F8AADB2F1DF}"/>
          </ac:picMkLst>
        </pc:picChg>
        <pc:picChg chg="add mod">
          <ac:chgData name="Richard Chalk" userId="287f8aa4f4de1d19" providerId="LiveId" clId="{ABB3E5F9-9542-4974-975E-D41B7A12C99B}" dt="2023-11-01T14:18:38.227" v="5034" actId="1036"/>
          <ac:picMkLst>
            <pc:docMk/>
            <pc:sldMk cId="985142835" sldId="640"/>
            <ac:picMk id="1030" creationId="{E7A50C56-1F6C-97E0-994C-0BC8920F5F7E}"/>
          </ac:picMkLst>
        </pc:picChg>
      </pc:sldChg>
      <pc:sldChg chg="modSp add mod">
        <pc:chgData name="Richard Chalk" userId="287f8aa4f4de1d19" providerId="LiveId" clId="{ABB3E5F9-9542-4974-975E-D41B7A12C99B}" dt="2023-11-02T06:12:50.507" v="5520" actId="20577"/>
        <pc:sldMkLst>
          <pc:docMk/>
          <pc:sldMk cId="734210495" sldId="641"/>
        </pc:sldMkLst>
        <pc:spChg chg="mod">
          <ac:chgData name="Richard Chalk" userId="287f8aa4f4de1d19" providerId="LiveId" clId="{ABB3E5F9-9542-4974-975E-D41B7A12C99B}" dt="2023-11-02T06:12:50.507" v="5520" actId="20577"/>
          <ac:spMkLst>
            <pc:docMk/>
            <pc:sldMk cId="734210495" sldId="641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BB3E5F9-9542-4974-975E-D41B7A12C99B}" dt="2023-11-02T12:57:10.832" v="6822" actId="403"/>
        <pc:sldMkLst>
          <pc:docMk/>
          <pc:sldMk cId="2810822156" sldId="642"/>
        </pc:sldMkLst>
        <pc:spChg chg="mod">
          <ac:chgData name="Richard Chalk" userId="287f8aa4f4de1d19" providerId="LiveId" clId="{ABB3E5F9-9542-4974-975E-D41B7A12C99B}" dt="2023-11-02T12:57:10.832" v="6822" actId="403"/>
          <ac:spMkLst>
            <pc:docMk/>
            <pc:sldMk cId="2810822156" sldId="642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2T12:56:59.730" v="6820" actId="14100"/>
          <ac:spMkLst>
            <pc:docMk/>
            <pc:sldMk cId="2810822156" sldId="642"/>
            <ac:spMk id="3" creationId="{E3744374-92D3-B3F2-3F1A-3448858F47B5}"/>
          </ac:spMkLst>
        </pc:spChg>
        <pc:spChg chg="del">
          <ac:chgData name="Richard Chalk" userId="287f8aa4f4de1d19" providerId="LiveId" clId="{ABB3E5F9-9542-4974-975E-D41B7A12C99B}" dt="2023-11-02T06:13:19.126" v="5522" actId="478"/>
          <ac:spMkLst>
            <pc:docMk/>
            <pc:sldMk cId="2810822156" sldId="642"/>
            <ac:spMk id="7" creationId="{EBD62573-4B50-EAD6-8C7E-C3AE6A9F45B4}"/>
          </ac:spMkLst>
        </pc:spChg>
        <pc:picChg chg="add mod">
          <ac:chgData name="Richard Chalk" userId="287f8aa4f4de1d19" providerId="LiveId" clId="{ABB3E5F9-9542-4974-975E-D41B7A12C99B}" dt="2023-11-02T06:13:22.537" v="5524" actId="1076"/>
          <ac:picMkLst>
            <pc:docMk/>
            <pc:sldMk cId="2810822156" sldId="642"/>
            <ac:picMk id="5" creationId="{C76CC5C1-21B4-3579-0251-D8ACA39A4E36}"/>
          </ac:picMkLst>
        </pc:picChg>
        <pc:picChg chg="mod">
          <ac:chgData name="Richard Chalk" userId="287f8aa4f4de1d19" providerId="LiveId" clId="{ABB3E5F9-9542-4974-975E-D41B7A12C99B}" dt="2023-11-02T06:30:18.372" v="6173" actId="1036"/>
          <ac:picMkLst>
            <pc:docMk/>
            <pc:sldMk cId="2810822156" sldId="642"/>
            <ac:picMk id="8" creationId="{FAA99094-6458-020F-119D-AB365B3A495F}"/>
          </ac:picMkLst>
        </pc:picChg>
        <pc:picChg chg="add del mod">
          <ac:chgData name="Richard Chalk" userId="287f8aa4f4de1d19" providerId="LiveId" clId="{ABB3E5F9-9542-4974-975E-D41B7A12C99B}" dt="2023-11-02T06:31:24.522" v="6176" actId="478"/>
          <ac:picMkLst>
            <pc:docMk/>
            <pc:sldMk cId="2810822156" sldId="642"/>
            <ac:picMk id="11" creationId="{C177AACF-4912-126C-8B53-899955DBF29C}"/>
          </ac:picMkLst>
        </pc:picChg>
        <pc:picChg chg="add mod ord">
          <ac:chgData name="Richard Chalk" userId="287f8aa4f4de1d19" providerId="LiveId" clId="{ABB3E5F9-9542-4974-975E-D41B7A12C99B}" dt="2023-11-02T06:32:02.780" v="6201" actId="1036"/>
          <ac:picMkLst>
            <pc:docMk/>
            <pc:sldMk cId="2810822156" sldId="642"/>
            <ac:picMk id="13" creationId="{4E34E8B1-6A8C-C290-CFC8-CAEBE65EFDA9}"/>
          </ac:picMkLst>
        </pc:picChg>
      </pc:sldChg>
      <pc:sldChg chg="addSp delSp modSp add mod modNotesTx">
        <pc:chgData name="Richard Chalk" userId="287f8aa4f4de1d19" providerId="LiveId" clId="{ABB3E5F9-9542-4974-975E-D41B7A12C99B}" dt="2023-11-02T06:35:06.567" v="6323" actId="5793"/>
        <pc:sldMkLst>
          <pc:docMk/>
          <pc:sldMk cId="1689582519" sldId="643"/>
        </pc:sldMkLst>
        <pc:spChg chg="mod">
          <ac:chgData name="Richard Chalk" userId="287f8aa4f4de1d19" providerId="LiveId" clId="{ABB3E5F9-9542-4974-975E-D41B7A12C99B}" dt="2023-11-02T06:34:42.658" v="6257" actId="20577"/>
          <ac:spMkLst>
            <pc:docMk/>
            <pc:sldMk cId="1689582519" sldId="643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2T06:34:12.165" v="6221" actId="113"/>
          <ac:spMkLst>
            <pc:docMk/>
            <pc:sldMk cId="1689582519" sldId="643"/>
            <ac:spMk id="7" creationId="{EBD62573-4B50-EAD6-8C7E-C3AE6A9F45B4}"/>
          </ac:spMkLst>
        </pc:spChg>
        <pc:spChg chg="mod">
          <ac:chgData name="Richard Chalk" userId="287f8aa4f4de1d19" providerId="LiveId" clId="{ABB3E5F9-9542-4974-975E-D41B7A12C99B}" dt="2023-11-02T06:34:25.234" v="6238" actId="20577"/>
          <ac:spMkLst>
            <pc:docMk/>
            <pc:sldMk cId="1689582519" sldId="643"/>
            <ac:spMk id="10" creationId="{BC263353-8F42-F843-121E-60D29A637897}"/>
          </ac:spMkLst>
        </pc:spChg>
        <pc:picChg chg="add mod">
          <ac:chgData name="Richard Chalk" userId="287f8aa4f4de1d19" providerId="LiveId" clId="{ABB3E5F9-9542-4974-975E-D41B7A12C99B}" dt="2023-11-02T06:34:16.900" v="6223"/>
          <ac:picMkLst>
            <pc:docMk/>
            <pc:sldMk cId="1689582519" sldId="643"/>
            <ac:picMk id="3" creationId="{E392AA68-9CB8-521C-AC47-D04C83B6539C}"/>
          </ac:picMkLst>
        </pc:picChg>
        <pc:picChg chg="del">
          <ac:chgData name="Richard Chalk" userId="287f8aa4f4de1d19" providerId="LiveId" clId="{ABB3E5F9-9542-4974-975E-D41B7A12C99B}" dt="2023-11-02T06:34:16.545" v="6222" actId="478"/>
          <ac:picMkLst>
            <pc:docMk/>
            <pc:sldMk cId="1689582519" sldId="643"/>
            <ac:picMk id="8" creationId="{5AE6074D-B70F-053D-F9F9-8AC01E826D4F}"/>
          </ac:picMkLst>
        </pc:picChg>
      </pc:sldChg>
      <pc:sldChg chg="add del">
        <pc:chgData name="Richard Chalk" userId="287f8aa4f4de1d19" providerId="LiveId" clId="{ABB3E5F9-9542-4974-975E-D41B7A12C99B}" dt="2023-11-02T06:34:09.538" v="6220"/>
        <pc:sldMkLst>
          <pc:docMk/>
          <pc:sldMk cId="543684849" sldId="644"/>
        </pc:sldMkLst>
      </pc:sldChg>
      <pc:sldChg chg="modSp add mod">
        <pc:chgData name="Richard Chalk" userId="287f8aa4f4de1d19" providerId="LiveId" clId="{ABB3E5F9-9542-4974-975E-D41B7A12C99B}" dt="2023-11-05T20:43:36.881" v="6934" actId="20577"/>
        <pc:sldMkLst>
          <pc:docMk/>
          <pc:sldMk cId="1998103175" sldId="644"/>
        </pc:sldMkLst>
        <pc:spChg chg="mod">
          <ac:chgData name="Richard Chalk" userId="287f8aa4f4de1d19" providerId="LiveId" clId="{ABB3E5F9-9542-4974-975E-D41B7A12C99B}" dt="2023-11-05T20:43:36.881" v="6934" actId="20577"/>
          <ac:spMkLst>
            <pc:docMk/>
            <pc:sldMk cId="1998103175" sldId="64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BB3E5F9-9542-4974-975E-D41B7A12C99B}" dt="2023-11-05T20:53:50.026" v="7405" actId="12"/>
        <pc:sldMkLst>
          <pc:docMk/>
          <pc:sldMk cId="4073155986" sldId="645"/>
        </pc:sldMkLst>
        <pc:spChg chg="mod">
          <ac:chgData name="Richard Chalk" userId="287f8aa4f4de1d19" providerId="LiveId" clId="{ABB3E5F9-9542-4974-975E-D41B7A12C99B}" dt="2023-11-05T20:47:21.992" v="7031" actId="20577"/>
          <ac:spMkLst>
            <pc:docMk/>
            <pc:sldMk cId="4073155986" sldId="645"/>
            <ac:spMk id="2" creationId="{2CED0939-2445-F1A3-21AE-0A535344DD5D}"/>
          </ac:spMkLst>
        </pc:spChg>
        <pc:spChg chg="add mod">
          <ac:chgData name="Richard Chalk" userId="287f8aa4f4de1d19" providerId="LiveId" clId="{ABB3E5F9-9542-4974-975E-D41B7A12C99B}" dt="2023-11-05T20:47:12.693" v="7025" actId="1036"/>
          <ac:spMkLst>
            <pc:docMk/>
            <pc:sldMk cId="4073155986" sldId="645"/>
            <ac:spMk id="3" creationId="{E8A610BB-4723-116A-5A38-6127527E7BAE}"/>
          </ac:spMkLst>
        </pc:spChg>
        <pc:spChg chg="add mod">
          <ac:chgData name="Richard Chalk" userId="287f8aa4f4de1d19" providerId="LiveId" clId="{ABB3E5F9-9542-4974-975E-D41B7A12C99B}" dt="2023-11-05T20:47:15.781" v="7030" actId="1036"/>
          <ac:spMkLst>
            <pc:docMk/>
            <pc:sldMk cId="4073155986" sldId="645"/>
            <ac:spMk id="5" creationId="{40076A46-DCF3-B504-A342-60C66E1B5EBC}"/>
          </ac:spMkLst>
        </pc:spChg>
        <pc:spChg chg="mod">
          <ac:chgData name="Richard Chalk" userId="287f8aa4f4de1d19" providerId="LiveId" clId="{ABB3E5F9-9542-4974-975E-D41B7A12C99B}" dt="2023-11-05T20:44:02.208" v="6945" actId="20577"/>
          <ac:spMkLst>
            <pc:docMk/>
            <pc:sldMk cId="4073155986" sldId="645"/>
            <ac:spMk id="7" creationId="{EBD62573-4B50-EAD6-8C7E-C3AE6A9F45B4}"/>
          </ac:spMkLst>
        </pc:spChg>
        <pc:picChg chg="add mod">
          <ac:chgData name="Richard Chalk" userId="287f8aa4f4de1d19" providerId="LiveId" clId="{ABB3E5F9-9542-4974-975E-D41B7A12C99B}" dt="2023-11-05T20:46:19.855" v="6980" actId="1037"/>
          <ac:picMkLst>
            <pc:docMk/>
            <pc:sldMk cId="4073155986" sldId="645"/>
            <ac:picMk id="1026" creationId="{12F58F20-1060-FA91-C43E-0E7A992BDBDE}"/>
          </ac:picMkLst>
        </pc:picChg>
        <pc:picChg chg="add mod">
          <ac:chgData name="Richard Chalk" userId="287f8aa4f4de1d19" providerId="LiveId" clId="{ABB3E5F9-9542-4974-975E-D41B7A12C99B}" dt="2023-11-05T20:46:13.665" v="6966" actId="167"/>
          <ac:picMkLst>
            <pc:docMk/>
            <pc:sldMk cId="4073155986" sldId="645"/>
            <ac:picMk id="1028" creationId="{BE2BC353-078C-8C0A-ACD3-F8A7B7788BDD}"/>
          </ac:picMkLst>
        </pc:picChg>
        <pc:picChg chg="del">
          <ac:chgData name="Richard Chalk" userId="287f8aa4f4de1d19" providerId="LiveId" clId="{ABB3E5F9-9542-4974-975E-D41B7A12C99B}" dt="2023-11-05T20:44:57.890" v="6958" actId="478"/>
          <ac:picMkLst>
            <pc:docMk/>
            <pc:sldMk cId="4073155986" sldId="645"/>
            <ac:picMk id="6146" creationId="{4EBEC8A9-7AA6-4991-8491-7B1A34638EAA}"/>
          </ac:picMkLst>
        </pc:picChg>
        <pc:cxnChg chg="mod">
          <ac:chgData name="Richard Chalk" userId="287f8aa4f4de1d19" providerId="LiveId" clId="{ABB3E5F9-9542-4974-975E-D41B7A12C99B}" dt="2023-11-05T20:47:27.293" v="7040" actId="1038"/>
          <ac:cxnSpMkLst>
            <pc:docMk/>
            <pc:sldMk cId="4073155986" sldId="645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ABB3E5F9-9542-4974-975E-D41B7A12C99B}" dt="2023-11-05T20:52:53.478" v="7389" actId="1076"/>
        <pc:sldMkLst>
          <pc:docMk/>
          <pc:sldMk cId="3787260424" sldId="646"/>
        </pc:sldMkLst>
        <pc:spChg chg="mod">
          <ac:chgData name="Richard Chalk" userId="287f8aa4f4de1d19" providerId="LiveId" clId="{ABB3E5F9-9542-4974-975E-D41B7A12C99B}" dt="2023-11-05T20:50:32.218" v="7272" actId="207"/>
          <ac:spMkLst>
            <pc:docMk/>
            <pc:sldMk cId="3787260424" sldId="646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5T20:50:57.920" v="7318" actId="1035"/>
          <ac:spMkLst>
            <pc:docMk/>
            <pc:sldMk cId="3787260424" sldId="646"/>
            <ac:spMk id="3" creationId="{E8A610BB-4723-116A-5A38-6127527E7BAE}"/>
          </ac:spMkLst>
        </pc:spChg>
        <pc:spChg chg="del">
          <ac:chgData name="Richard Chalk" userId="287f8aa4f4de1d19" providerId="LiveId" clId="{ABB3E5F9-9542-4974-975E-D41B7A12C99B}" dt="2023-11-05T20:50:34.582" v="7273" actId="478"/>
          <ac:spMkLst>
            <pc:docMk/>
            <pc:sldMk cId="3787260424" sldId="646"/>
            <ac:spMk id="5" creationId="{40076A46-DCF3-B504-A342-60C66E1B5EBC}"/>
          </ac:spMkLst>
        </pc:spChg>
        <pc:spChg chg="mod">
          <ac:chgData name="Richard Chalk" userId="287f8aa4f4de1d19" providerId="LiveId" clId="{ABB3E5F9-9542-4974-975E-D41B7A12C99B}" dt="2023-11-05T20:51:11.578" v="7324" actId="113"/>
          <ac:spMkLst>
            <pc:docMk/>
            <pc:sldMk cId="3787260424" sldId="646"/>
            <ac:spMk id="7" creationId="{EBD62573-4B50-EAD6-8C7E-C3AE6A9F45B4}"/>
          </ac:spMkLst>
        </pc:spChg>
        <pc:spChg chg="add mod">
          <ac:chgData name="Richard Chalk" userId="287f8aa4f4de1d19" providerId="LiveId" clId="{ABB3E5F9-9542-4974-975E-D41B7A12C99B}" dt="2023-11-05T20:52:53.478" v="7389" actId="1076"/>
          <ac:spMkLst>
            <pc:docMk/>
            <pc:sldMk cId="3787260424" sldId="646"/>
            <ac:spMk id="10" creationId="{D7CBF22C-7DF6-6A80-63A3-81138B8AE7DC}"/>
          </ac:spMkLst>
        </pc:spChg>
        <pc:picChg chg="add mod">
          <ac:chgData name="Richard Chalk" userId="287f8aa4f4de1d19" providerId="LiveId" clId="{ABB3E5F9-9542-4974-975E-D41B7A12C99B}" dt="2023-11-05T20:49:45.665" v="7232" actId="1038"/>
          <ac:picMkLst>
            <pc:docMk/>
            <pc:sldMk cId="3787260424" sldId="646"/>
            <ac:picMk id="8" creationId="{3860549A-D052-3952-C70E-0D2445F61716}"/>
          </ac:picMkLst>
        </pc:picChg>
        <pc:picChg chg="del">
          <ac:chgData name="Richard Chalk" userId="287f8aa4f4de1d19" providerId="LiveId" clId="{ABB3E5F9-9542-4974-975E-D41B7A12C99B}" dt="2023-11-05T20:50:34.582" v="7273" actId="478"/>
          <ac:picMkLst>
            <pc:docMk/>
            <pc:sldMk cId="3787260424" sldId="646"/>
            <ac:picMk id="1026" creationId="{12F58F20-1060-FA91-C43E-0E7A992BDBDE}"/>
          </ac:picMkLst>
        </pc:picChg>
        <pc:picChg chg="mod">
          <ac:chgData name="Richard Chalk" userId="287f8aa4f4de1d19" providerId="LiveId" clId="{ABB3E5F9-9542-4974-975E-D41B7A12C99B}" dt="2023-11-05T20:50:57.920" v="7318" actId="1035"/>
          <ac:picMkLst>
            <pc:docMk/>
            <pc:sldMk cId="3787260424" sldId="646"/>
            <ac:picMk id="1028" creationId="{BE2BC353-078C-8C0A-ACD3-F8A7B7788BDD}"/>
          </ac:picMkLst>
        </pc:picChg>
      </pc:sldChg>
      <pc:sldChg chg="addSp delSp modSp add mod">
        <pc:chgData name="Richard Chalk" userId="287f8aa4f4de1d19" providerId="LiveId" clId="{ABB3E5F9-9542-4974-975E-D41B7A12C99B}" dt="2023-11-05T20:53:11.227" v="7394" actId="207"/>
        <pc:sldMkLst>
          <pc:docMk/>
          <pc:sldMk cId="516512020" sldId="647"/>
        </pc:sldMkLst>
        <pc:spChg chg="mod">
          <ac:chgData name="Richard Chalk" userId="287f8aa4f4de1d19" providerId="LiveId" clId="{ABB3E5F9-9542-4974-975E-D41B7A12C99B}" dt="2023-11-05T20:52:04.974" v="7377" actId="207"/>
          <ac:spMkLst>
            <pc:docMk/>
            <pc:sldMk cId="516512020" sldId="647"/>
            <ac:spMk id="2" creationId="{2CED0939-2445-F1A3-21AE-0A535344DD5D}"/>
          </ac:spMkLst>
        </pc:spChg>
        <pc:spChg chg="del">
          <ac:chgData name="Richard Chalk" userId="287f8aa4f4de1d19" providerId="LiveId" clId="{ABB3E5F9-9542-4974-975E-D41B7A12C99B}" dt="2023-11-05T20:52:07.781" v="7378" actId="478"/>
          <ac:spMkLst>
            <pc:docMk/>
            <pc:sldMk cId="516512020" sldId="647"/>
            <ac:spMk id="3" creationId="{E8A610BB-4723-116A-5A38-6127527E7BAE}"/>
          </ac:spMkLst>
        </pc:spChg>
        <pc:spChg chg="mod">
          <ac:chgData name="Richard Chalk" userId="287f8aa4f4de1d19" providerId="LiveId" clId="{ABB3E5F9-9542-4974-975E-D41B7A12C99B}" dt="2023-11-05T20:52:34.739" v="7385" actId="207"/>
          <ac:spMkLst>
            <pc:docMk/>
            <pc:sldMk cId="516512020" sldId="647"/>
            <ac:spMk id="7" creationId="{EBD62573-4B50-EAD6-8C7E-C3AE6A9F45B4}"/>
          </ac:spMkLst>
        </pc:spChg>
        <pc:spChg chg="add mod">
          <ac:chgData name="Richard Chalk" userId="287f8aa4f4de1d19" providerId="LiveId" clId="{ABB3E5F9-9542-4974-975E-D41B7A12C99B}" dt="2023-11-05T20:52:21.651" v="7384" actId="1076"/>
          <ac:spMkLst>
            <pc:docMk/>
            <pc:sldMk cId="516512020" sldId="647"/>
            <ac:spMk id="10" creationId="{3B1F255E-276F-AE3F-50F9-39BF5BA7B22D}"/>
          </ac:spMkLst>
        </pc:spChg>
        <pc:spChg chg="add del">
          <ac:chgData name="Richard Chalk" userId="287f8aa4f4de1d19" providerId="LiveId" clId="{ABB3E5F9-9542-4974-975E-D41B7A12C99B}" dt="2023-11-05T20:52:44.229" v="7387" actId="21"/>
          <ac:spMkLst>
            <pc:docMk/>
            <pc:sldMk cId="516512020" sldId="647"/>
            <ac:spMk id="11" creationId="{C4C449F7-F67F-A4F8-7898-41523967E939}"/>
          </ac:spMkLst>
        </pc:spChg>
        <pc:spChg chg="add mod">
          <ac:chgData name="Richard Chalk" userId="287f8aa4f4de1d19" providerId="LiveId" clId="{ABB3E5F9-9542-4974-975E-D41B7A12C99B}" dt="2023-11-05T20:53:11.227" v="7394" actId="207"/>
          <ac:spMkLst>
            <pc:docMk/>
            <pc:sldMk cId="516512020" sldId="647"/>
            <ac:spMk id="12" creationId="{FEEE9467-D2DC-8773-A799-300537D8F669}"/>
          </ac:spMkLst>
        </pc:spChg>
        <pc:picChg chg="add mod">
          <ac:chgData name="Richard Chalk" userId="287f8aa4f4de1d19" providerId="LiveId" clId="{ABB3E5F9-9542-4974-975E-D41B7A12C99B}" dt="2023-11-05T20:52:18.180" v="7383" actId="1076"/>
          <ac:picMkLst>
            <pc:docMk/>
            <pc:sldMk cId="516512020" sldId="647"/>
            <ac:picMk id="5" creationId="{F57D962F-2EAA-C20A-D74C-3E8736D8A2DF}"/>
          </ac:picMkLst>
        </pc:picChg>
        <pc:picChg chg="mod">
          <ac:chgData name="Richard Chalk" userId="287f8aa4f4de1d19" providerId="LiveId" clId="{ABB3E5F9-9542-4974-975E-D41B7A12C99B}" dt="2023-11-05T20:51:38.775" v="7350" actId="1036"/>
          <ac:picMkLst>
            <pc:docMk/>
            <pc:sldMk cId="516512020" sldId="647"/>
            <ac:picMk id="8" creationId="{3860549A-D052-3952-C70E-0D2445F61716}"/>
          </ac:picMkLst>
        </pc:picChg>
        <pc:picChg chg="del">
          <ac:chgData name="Richard Chalk" userId="287f8aa4f4de1d19" providerId="LiveId" clId="{ABB3E5F9-9542-4974-975E-D41B7A12C99B}" dt="2023-11-05T20:52:07.781" v="7378" actId="478"/>
          <ac:picMkLst>
            <pc:docMk/>
            <pc:sldMk cId="516512020" sldId="647"/>
            <ac:picMk id="1028" creationId="{BE2BC353-078C-8C0A-ACD3-F8A7B7788BDD}"/>
          </ac:picMkLst>
        </pc:picChg>
      </pc:sldChg>
      <pc:sldChg chg="addSp delSp modSp add mod">
        <pc:chgData name="Richard Chalk" userId="287f8aa4f4de1d19" providerId="LiveId" clId="{ABB3E5F9-9542-4974-975E-D41B7A12C99B}" dt="2023-11-05T20:57:27.550" v="7478" actId="14100"/>
        <pc:sldMkLst>
          <pc:docMk/>
          <pc:sldMk cId="990428524" sldId="648"/>
        </pc:sldMkLst>
        <pc:spChg chg="mod">
          <ac:chgData name="Richard Chalk" userId="287f8aa4f4de1d19" providerId="LiveId" clId="{ABB3E5F9-9542-4974-975E-D41B7A12C99B}" dt="2023-11-05T20:57:27.550" v="7478" actId="14100"/>
          <ac:spMkLst>
            <pc:docMk/>
            <pc:sldMk cId="990428524" sldId="648"/>
            <ac:spMk id="2" creationId="{2CED0939-2445-F1A3-21AE-0A535344DD5D}"/>
          </ac:spMkLst>
        </pc:spChg>
        <pc:spChg chg="del">
          <ac:chgData name="Richard Chalk" userId="287f8aa4f4de1d19" providerId="LiveId" clId="{ABB3E5F9-9542-4974-975E-D41B7A12C99B}" dt="2023-11-05T20:56:13.899" v="7431" actId="478"/>
          <ac:spMkLst>
            <pc:docMk/>
            <pc:sldMk cId="990428524" sldId="648"/>
            <ac:spMk id="3" creationId="{E8A610BB-4723-116A-5A38-6127527E7BAE}"/>
          </ac:spMkLst>
        </pc:spChg>
        <pc:spChg chg="del">
          <ac:chgData name="Richard Chalk" userId="287f8aa4f4de1d19" providerId="LiveId" clId="{ABB3E5F9-9542-4974-975E-D41B7A12C99B}" dt="2023-11-05T20:56:13.899" v="7431" actId="478"/>
          <ac:spMkLst>
            <pc:docMk/>
            <pc:sldMk cId="990428524" sldId="648"/>
            <ac:spMk id="10" creationId="{D7CBF22C-7DF6-6A80-63A3-81138B8AE7DC}"/>
          </ac:spMkLst>
        </pc:spChg>
        <pc:graphicFrameChg chg="add mod modGraphic">
          <ac:chgData name="Richard Chalk" userId="287f8aa4f4de1d19" providerId="LiveId" clId="{ABB3E5F9-9542-4974-975E-D41B7A12C99B}" dt="2023-11-05T20:55:27.775" v="7424" actId="14734"/>
          <ac:graphicFrameMkLst>
            <pc:docMk/>
            <pc:sldMk cId="990428524" sldId="648"/>
            <ac:graphicFrameMk id="5" creationId="{820A0CEE-C043-DAFD-0C6E-6BCA34D44457}"/>
          </ac:graphicFrameMkLst>
        </pc:graphicFrameChg>
        <pc:picChg chg="mod">
          <ac:chgData name="Richard Chalk" userId="287f8aa4f4de1d19" providerId="LiveId" clId="{ABB3E5F9-9542-4974-975E-D41B7A12C99B}" dt="2023-11-05T20:56:50.880" v="7446" actId="1076"/>
          <ac:picMkLst>
            <pc:docMk/>
            <pc:sldMk cId="990428524" sldId="648"/>
            <ac:picMk id="8" creationId="{3860549A-D052-3952-C70E-0D2445F61716}"/>
          </ac:picMkLst>
        </pc:picChg>
        <pc:picChg chg="del">
          <ac:chgData name="Richard Chalk" userId="287f8aa4f4de1d19" providerId="LiveId" clId="{ABB3E5F9-9542-4974-975E-D41B7A12C99B}" dt="2023-11-05T20:56:15.776" v="7432" actId="478"/>
          <ac:picMkLst>
            <pc:docMk/>
            <pc:sldMk cId="990428524" sldId="648"/>
            <ac:picMk id="1028" creationId="{BE2BC353-078C-8C0A-ACD3-F8A7B7788BDD}"/>
          </ac:picMkLst>
        </pc:picChg>
        <pc:cxnChg chg="del">
          <ac:chgData name="Richard Chalk" userId="287f8aa4f4de1d19" providerId="LiveId" clId="{ABB3E5F9-9542-4974-975E-D41B7A12C99B}" dt="2023-11-05T20:56:10.958" v="7430" actId="478"/>
          <ac:cxnSpMkLst>
            <pc:docMk/>
            <pc:sldMk cId="990428524" sldId="648"/>
            <ac:cxnSpMk id="4" creationId="{8E10E644-46F5-F891-B4EC-377F5D56B5D8}"/>
          </ac:cxnSpMkLst>
        </pc:cxnChg>
      </pc:sldChg>
      <pc:sldChg chg="addSp modSp add mod">
        <pc:chgData name="Richard Chalk" userId="287f8aa4f4de1d19" providerId="LiveId" clId="{ABB3E5F9-9542-4974-975E-D41B7A12C99B}" dt="2023-11-05T21:02:29.432" v="7723" actId="20577"/>
        <pc:sldMkLst>
          <pc:docMk/>
          <pc:sldMk cId="1192332945" sldId="649"/>
        </pc:sldMkLst>
        <pc:spChg chg="mod">
          <ac:chgData name="Richard Chalk" userId="287f8aa4f4de1d19" providerId="LiveId" clId="{ABB3E5F9-9542-4974-975E-D41B7A12C99B}" dt="2023-11-05T21:02:29.432" v="7723" actId="20577"/>
          <ac:spMkLst>
            <pc:docMk/>
            <pc:sldMk cId="1192332945" sldId="649"/>
            <ac:spMk id="2" creationId="{2CED0939-2445-F1A3-21AE-0A535344DD5D}"/>
          </ac:spMkLst>
        </pc:spChg>
        <pc:spChg chg="mod">
          <ac:chgData name="Richard Chalk" userId="287f8aa4f4de1d19" providerId="LiveId" clId="{ABB3E5F9-9542-4974-975E-D41B7A12C99B}" dt="2023-11-05T20:57:51.818" v="7483" actId="207"/>
          <ac:spMkLst>
            <pc:docMk/>
            <pc:sldMk cId="1192332945" sldId="649"/>
            <ac:spMk id="7" creationId="{EBD62573-4B50-EAD6-8C7E-C3AE6A9F45B4}"/>
          </ac:spMkLst>
        </pc:spChg>
        <pc:graphicFrameChg chg="mod modGraphic">
          <ac:chgData name="Richard Chalk" userId="287f8aa4f4de1d19" providerId="LiveId" clId="{ABB3E5F9-9542-4974-975E-D41B7A12C99B}" dt="2023-11-05T21:00:41.596" v="7537" actId="14734"/>
          <ac:graphicFrameMkLst>
            <pc:docMk/>
            <pc:sldMk cId="1192332945" sldId="649"/>
            <ac:graphicFrameMk id="5" creationId="{820A0CEE-C043-DAFD-0C6E-6BCA34D44457}"/>
          </ac:graphicFrameMkLst>
        </pc:graphicFrameChg>
        <pc:picChg chg="add mod">
          <ac:chgData name="Richard Chalk" userId="287f8aa4f4de1d19" providerId="LiveId" clId="{ABB3E5F9-9542-4974-975E-D41B7A12C99B}" dt="2023-11-05T21:01:33.758" v="7623" actId="1038"/>
          <ac:picMkLst>
            <pc:docMk/>
            <pc:sldMk cId="1192332945" sldId="649"/>
            <ac:picMk id="3" creationId="{22C9455B-FFC8-1AF6-F49C-09D603A48090}"/>
          </ac:picMkLst>
        </pc:picChg>
      </pc:sldChg>
    </pc:docChg>
  </pc:docChgLst>
  <pc:docChgLst>
    <pc:chgData name="Richard Chalk" userId="287f8aa4f4de1d19" providerId="LiveId" clId="{9176636B-F05A-4338-934F-3D993A100B84}"/>
    <pc:docChg chg="undo custSel addSld delSld modSld">
      <pc:chgData name="Richard Chalk" userId="287f8aa4f4de1d19" providerId="LiveId" clId="{9176636B-F05A-4338-934F-3D993A100B84}" dt="2023-08-02T11:18:44.826" v="1766" actId="6549"/>
      <pc:docMkLst>
        <pc:docMk/>
      </pc:docMkLst>
      <pc:sldChg chg="addSp delSp modSp add mod">
        <pc:chgData name="Richard Chalk" userId="287f8aa4f4de1d19" providerId="LiveId" clId="{9176636B-F05A-4338-934F-3D993A100B84}" dt="2023-08-02T10:15:11.366" v="360" actId="113"/>
        <pc:sldMkLst>
          <pc:docMk/>
          <pc:sldMk cId="0" sldId="257"/>
        </pc:sldMkLst>
        <pc:spChg chg="add del">
          <ac:chgData name="Richard Chalk" userId="287f8aa4f4de1d19" providerId="LiveId" clId="{9176636B-F05A-4338-934F-3D993A100B84}" dt="2023-08-02T06:25:36.086" v="51" actId="22"/>
          <ac:spMkLst>
            <pc:docMk/>
            <pc:sldMk cId="0" sldId="257"/>
            <ac:spMk id="3" creationId="{A5DF618A-3E26-39F0-5651-D3E8574C77E5}"/>
          </ac:spMkLst>
        </pc:spChg>
        <pc:spChg chg="add mod">
          <ac:chgData name="Richard Chalk" userId="287f8aa4f4de1d19" providerId="LiveId" clId="{9176636B-F05A-4338-934F-3D993A100B84}" dt="2023-08-02T09:58:13.457" v="57"/>
          <ac:spMkLst>
            <pc:docMk/>
            <pc:sldMk cId="0" sldId="257"/>
            <ac:spMk id="5" creationId="{D09BEF92-16E2-2FA7-2051-320171226C46}"/>
          </ac:spMkLst>
        </pc:spChg>
        <pc:spChg chg="del">
          <ac:chgData name="Richard Chalk" userId="287f8aa4f4de1d19" providerId="LiveId" clId="{9176636B-F05A-4338-934F-3D993A100B84}" dt="2023-08-02T09:58:04.942" v="56" actId="478"/>
          <ac:spMkLst>
            <pc:docMk/>
            <pc:sldMk cId="0" sldId="257"/>
            <ac:spMk id="92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5:11.366" v="360" actId="113"/>
          <ac:spMkLst>
            <pc:docMk/>
            <pc:sldMk cId="0" sldId="257"/>
            <ac:spMk id="93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3.457" v="57"/>
          <ac:picMkLst>
            <pc:docMk/>
            <pc:sldMk cId="0" sldId="257"/>
            <ac:picMk id="4" creationId="{3F3DB3D3-98D9-2FC0-4FB5-2076E9656C44}"/>
          </ac:picMkLst>
        </pc:picChg>
      </pc:sldChg>
      <pc:sldChg chg="addSp delSp modSp add mod">
        <pc:chgData name="Richard Chalk" userId="287f8aa4f4de1d19" providerId="LiveId" clId="{9176636B-F05A-4338-934F-3D993A100B84}" dt="2023-08-02T11:15:35.780" v="1723" actId="14100"/>
        <pc:sldMkLst>
          <pc:docMk/>
          <pc:sldMk cId="0" sldId="258"/>
        </pc:sldMkLst>
        <pc:spChg chg="add mod">
          <ac:chgData name="Richard Chalk" userId="287f8aa4f4de1d19" providerId="LiveId" clId="{9176636B-F05A-4338-934F-3D993A100B84}" dt="2023-08-02T09:58:16.389" v="59"/>
          <ac:spMkLst>
            <pc:docMk/>
            <pc:sldMk cId="0" sldId="258"/>
            <ac:spMk id="3" creationId="{175565FE-1E77-6020-2110-B684BCA3BBBF}"/>
          </ac:spMkLst>
        </pc:spChg>
        <pc:spChg chg="del">
          <ac:chgData name="Richard Chalk" userId="287f8aa4f4de1d19" providerId="LiveId" clId="{9176636B-F05A-4338-934F-3D993A100B84}" dt="2023-08-02T10:16:15.869" v="374" actId="478"/>
          <ac:spMkLst>
            <pc:docMk/>
            <pc:sldMk cId="0" sldId="258"/>
            <ac:spMk id="100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58:31.826" v="1510" actId="113"/>
          <ac:spMkLst>
            <pc:docMk/>
            <pc:sldMk cId="0" sldId="258"/>
            <ac:spMk id="101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1:15:35.780" v="1723" actId="14100"/>
          <ac:spMkLst>
            <pc:docMk/>
            <pc:sldMk cId="0" sldId="258"/>
            <ac:spMk id="103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6.389" v="59"/>
          <ac:picMkLst>
            <pc:docMk/>
            <pc:sldMk cId="0" sldId="258"/>
            <ac:picMk id="2" creationId="{D9E2D988-683C-D22F-484B-C609737EE266}"/>
          </ac:picMkLst>
        </pc:picChg>
        <pc:picChg chg="add mod">
          <ac:chgData name="Richard Chalk" userId="287f8aa4f4de1d19" providerId="LiveId" clId="{9176636B-F05A-4338-934F-3D993A100B84}" dt="2023-08-02T10:15:53.621" v="371" actId="1076"/>
          <ac:picMkLst>
            <pc:docMk/>
            <pc:sldMk cId="0" sldId="258"/>
            <ac:picMk id="4" creationId="{6A118D00-4884-51D5-1F32-8A3E00C39676}"/>
          </ac:picMkLst>
        </pc:picChg>
        <pc:picChg chg="add mod">
          <ac:chgData name="Richard Chalk" userId="287f8aa4f4de1d19" providerId="LiveId" clId="{9176636B-F05A-4338-934F-3D993A100B84}" dt="2023-08-02T10:15:57.819" v="372" actId="1076"/>
          <ac:picMkLst>
            <pc:docMk/>
            <pc:sldMk cId="0" sldId="258"/>
            <ac:picMk id="5" creationId="{9F74D2B8-DD6B-BBD1-E20B-F01F778590AC}"/>
          </ac:picMkLst>
        </pc:picChg>
      </pc:sldChg>
      <pc:sldChg chg="addSp modSp add mod">
        <pc:chgData name="Richard Chalk" userId="287f8aa4f4de1d19" providerId="LiveId" clId="{9176636B-F05A-4338-934F-3D993A100B84}" dt="2023-08-02T10:58:36.819" v="1512" actId="207"/>
        <pc:sldMkLst>
          <pc:docMk/>
          <pc:sldMk cId="0" sldId="259"/>
        </pc:sldMkLst>
        <pc:spChg chg="add mod">
          <ac:chgData name="Richard Chalk" userId="287f8aa4f4de1d19" providerId="LiveId" clId="{9176636B-F05A-4338-934F-3D993A100B84}" dt="2023-08-02T09:58:17.938" v="60"/>
          <ac:spMkLst>
            <pc:docMk/>
            <pc:sldMk cId="0" sldId="259"/>
            <ac:spMk id="3" creationId="{7158F96B-C106-B319-22CC-077B73A06FF6}"/>
          </ac:spMkLst>
        </pc:spChg>
        <pc:spChg chg="mod">
          <ac:chgData name="Richard Chalk" userId="287f8aa4f4de1d19" providerId="LiveId" clId="{9176636B-F05A-4338-934F-3D993A100B84}" dt="2023-08-02T10:58:36.819" v="1512" actId="207"/>
          <ac:spMkLst>
            <pc:docMk/>
            <pc:sldMk cId="0" sldId="259"/>
            <ac:spMk id="111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7:18.283" v="391" actId="207"/>
          <ac:spMkLst>
            <pc:docMk/>
            <pc:sldMk cId="0" sldId="259"/>
            <ac:spMk id="112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7.938" v="60"/>
          <ac:picMkLst>
            <pc:docMk/>
            <pc:sldMk cId="0" sldId="259"/>
            <ac:picMk id="2" creationId="{68854058-0147-0200-946B-D97926F87AFF}"/>
          </ac:picMkLst>
        </pc:picChg>
        <pc:picChg chg="add mod">
          <ac:chgData name="Richard Chalk" userId="287f8aa4f4de1d19" providerId="LiveId" clId="{9176636B-F05A-4338-934F-3D993A100B84}" dt="2023-08-02T10:16:54.564" v="385" actId="1076"/>
          <ac:picMkLst>
            <pc:docMk/>
            <pc:sldMk cId="0" sldId="259"/>
            <ac:picMk id="4" creationId="{64E1D0D1-C59D-A860-E68E-944514075895}"/>
          </ac:picMkLst>
        </pc:picChg>
        <pc:picChg chg="add mod">
          <ac:chgData name="Richard Chalk" userId="287f8aa4f4de1d19" providerId="LiveId" clId="{9176636B-F05A-4338-934F-3D993A100B84}" dt="2023-08-02T10:16:56.620" v="386" actId="1076"/>
          <ac:picMkLst>
            <pc:docMk/>
            <pc:sldMk cId="0" sldId="259"/>
            <ac:picMk id="5" creationId="{431D040E-58DE-A941-5356-661BE21C57C6}"/>
          </ac:picMkLst>
        </pc:picChg>
      </pc:sldChg>
      <pc:sldChg chg="addSp modSp add mod">
        <pc:chgData name="Richard Chalk" userId="287f8aa4f4de1d19" providerId="LiveId" clId="{9176636B-F05A-4338-934F-3D993A100B84}" dt="2023-08-02T10:58:43.513" v="1514" actId="207"/>
        <pc:sldMkLst>
          <pc:docMk/>
          <pc:sldMk cId="0" sldId="260"/>
        </pc:sldMkLst>
        <pc:spChg chg="add mod">
          <ac:chgData name="Richard Chalk" userId="287f8aa4f4de1d19" providerId="LiveId" clId="{9176636B-F05A-4338-934F-3D993A100B84}" dt="2023-08-02T09:58:18.982" v="61"/>
          <ac:spMkLst>
            <pc:docMk/>
            <pc:sldMk cId="0" sldId="260"/>
            <ac:spMk id="3" creationId="{366A77FD-12D3-61AC-B52C-C4C09E83B83C}"/>
          </ac:spMkLst>
        </pc:spChg>
        <pc:spChg chg="mod">
          <ac:chgData name="Richard Chalk" userId="287f8aa4f4de1d19" providerId="LiveId" clId="{9176636B-F05A-4338-934F-3D993A100B84}" dt="2023-08-02T10:58:43.513" v="1514" actId="207"/>
          <ac:spMkLst>
            <pc:docMk/>
            <pc:sldMk cId="0" sldId="260"/>
            <ac:spMk id="120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8:18.312" v="408" actId="113"/>
          <ac:spMkLst>
            <pc:docMk/>
            <pc:sldMk cId="0" sldId="260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8.982" v="61"/>
          <ac:picMkLst>
            <pc:docMk/>
            <pc:sldMk cId="0" sldId="260"/>
            <ac:picMk id="2" creationId="{B5F3809D-B204-D2FB-1DA6-F18E915AF68F}"/>
          </ac:picMkLst>
        </pc:picChg>
        <pc:picChg chg="add mod">
          <ac:chgData name="Richard Chalk" userId="287f8aa4f4de1d19" providerId="LiveId" clId="{9176636B-F05A-4338-934F-3D993A100B84}" dt="2023-08-02T10:18:03.305" v="404" actId="1076"/>
          <ac:picMkLst>
            <pc:docMk/>
            <pc:sldMk cId="0" sldId="260"/>
            <ac:picMk id="4" creationId="{BC374BF5-0EBB-452A-5B90-FBF078F81D97}"/>
          </ac:picMkLst>
        </pc:picChg>
        <pc:picChg chg="add mod">
          <ac:chgData name="Richard Chalk" userId="287f8aa4f4de1d19" providerId="LiveId" clId="{9176636B-F05A-4338-934F-3D993A100B84}" dt="2023-08-02T10:18:06.283" v="405" actId="1076"/>
          <ac:picMkLst>
            <pc:docMk/>
            <pc:sldMk cId="0" sldId="260"/>
            <ac:picMk id="6" creationId="{A955C413-9991-8051-2E79-3BFEA5939765}"/>
          </ac:picMkLst>
        </pc:picChg>
      </pc:sldChg>
      <pc:sldChg chg="modSp add del mod">
        <pc:chgData name="Richard Chalk" userId="287f8aa4f4de1d19" providerId="LiveId" clId="{9176636B-F05A-4338-934F-3D993A100B84}" dt="2023-08-02T10:06:58.058" v="160" actId="47"/>
        <pc:sldMkLst>
          <pc:docMk/>
          <pc:sldMk cId="0" sldId="261"/>
        </pc:sldMkLst>
        <pc:spChg chg="mod">
          <ac:chgData name="Richard Chalk" userId="287f8aa4f4de1d19" providerId="LiveId" clId="{9176636B-F05A-4338-934F-3D993A100B84}" dt="2023-08-02T10:02:40.465" v="99" actId="20577"/>
          <ac:spMkLst>
            <pc:docMk/>
            <pc:sldMk cId="0" sldId="261"/>
            <ac:spMk id="129" creationId="{00000000-0000-0000-0000-000000000000}"/>
          </ac:spMkLst>
        </pc:spChg>
      </pc:sldChg>
      <pc:sldChg chg="addSp delSp modSp add mod">
        <pc:chgData name="Richard Chalk" userId="287f8aa4f4de1d19" providerId="LiveId" clId="{9176636B-F05A-4338-934F-3D993A100B84}" dt="2023-08-02T11:18:05.782" v="1759" actId="113"/>
        <pc:sldMkLst>
          <pc:docMk/>
          <pc:sldMk cId="2058410739" sldId="262"/>
        </pc:sldMkLst>
        <pc:spChg chg="add mod">
          <ac:chgData name="Richard Chalk" userId="287f8aa4f4de1d19" providerId="LiveId" clId="{9176636B-F05A-4338-934F-3D993A100B84}" dt="2023-08-02T09:59:07.931" v="81"/>
          <ac:spMkLst>
            <pc:docMk/>
            <pc:sldMk cId="2058410739" sldId="262"/>
            <ac:spMk id="3" creationId="{10733B3E-8E2B-9D90-6D8B-D02900570045}"/>
          </ac:spMkLst>
        </pc:spChg>
        <pc:spChg chg="add mod">
          <ac:chgData name="Richard Chalk" userId="287f8aa4f4de1d19" providerId="LiveId" clId="{9176636B-F05A-4338-934F-3D993A100B84}" dt="2023-08-02T11:18:05.782" v="1759" actId="113"/>
          <ac:spMkLst>
            <pc:docMk/>
            <pc:sldMk cId="2058410739" sldId="262"/>
            <ac:spMk id="9" creationId="{F0BB46EB-125B-969C-1BCA-235057D84B5B}"/>
          </ac:spMkLst>
        </pc:spChg>
        <pc:spChg chg="add mod">
          <ac:chgData name="Richard Chalk" userId="287f8aa4f4de1d19" providerId="LiveId" clId="{9176636B-F05A-4338-934F-3D993A100B84}" dt="2023-08-02T11:17:47.491" v="1743" actId="571"/>
          <ac:spMkLst>
            <pc:docMk/>
            <pc:sldMk cId="2058410739" sldId="262"/>
            <ac:spMk id="11" creationId="{4F588603-FBF1-0BF9-228D-E2BC27852485}"/>
          </ac:spMkLst>
        </pc:spChg>
        <pc:spChg chg="add mod">
          <ac:chgData name="Richard Chalk" userId="287f8aa4f4de1d19" providerId="LiveId" clId="{9176636B-F05A-4338-934F-3D993A100B84}" dt="2023-08-02T11:18:01.976" v="1758" actId="1038"/>
          <ac:spMkLst>
            <pc:docMk/>
            <pc:sldMk cId="2058410739" sldId="262"/>
            <ac:spMk id="13" creationId="{C31DC548-6145-F20B-93D3-7C9030617601}"/>
          </ac:spMkLst>
        </pc:spChg>
        <pc:spChg chg="del">
          <ac:chgData name="Richard Chalk" userId="287f8aa4f4de1d19" providerId="LiveId" clId="{9176636B-F05A-4338-934F-3D993A100B84}" dt="2023-08-02T09:59:11.136" v="82" actId="478"/>
          <ac:spMkLst>
            <pc:docMk/>
            <pc:sldMk cId="2058410739" sldId="262"/>
            <ac:spMk id="119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08:48.945" v="190" actId="14100"/>
          <ac:spMkLst>
            <pc:docMk/>
            <pc:sldMk cId="2058410739" sldId="262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9:07.931" v="81"/>
          <ac:picMkLst>
            <pc:docMk/>
            <pc:sldMk cId="2058410739" sldId="262"/>
            <ac:picMk id="2" creationId="{FD7B8C51-FE0A-D99D-2333-B91DDCA567D4}"/>
          </ac:picMkLst>
        </pc:picChg>
        <pc:picChg chg="add mod">
          <ac:chgData name="Richard Chalk" userId="287f8aa4f4de1d19" providerId="LiveId" clId="{9176636B-F05A-4338-934F-3D993A100B84}" dt="2023-08-02T10:07:53.787" v="185" actId="1076"/>
          <ac:picMkLst>
            <pc:docMk/>
            <pc:sldMk cId="2058410739" sldId="262"/>
            <ac:picMk id="4" creationId="{4D2C90CB-4834-1C29-82AC-11A23C516286}"/>
          </ac:picMkLst>
        </pc:picChg>
        <pc:picChg chg="add mod">
          <ac:chgData name="Richard Chalk" userId="287f8aa4f4de1d19" providerId="LiveId" clId="{9176636B-F05A-4338-934F-3D993A100B84}" dt="2023-08-02T10:09:43.369" v="198" actId="1035"/>
          <ac:picMkLst>
            <pc:docMk/>
            <pc:sldMk cId="2058410739" sldId="262"/>
            <ac:picMk id="6" creationId="{F6610816-3732-A276-E59D-14D4EBF6B084}"/>
          </ac:picMkLst>
        </pc:picChg>
        <pc:picChg chg="add mod">
          <ac:chgData name="Richard Chalk" userId="287f8aa4f4de1d19" providerId="LiveId" clId="{9176636B-F05A-4338-934F-3D993A100B84}" dt="2023-08-02T10:09:37.725" v="193" actId="1076"/>
          <ac:picMkLst>
            <pc:docMk/>
            <pc:sldMk cId="2058410739" sldId="262"/>
            <ac:picMk id="8" creationId="{BA72B651-893C-9409-DF77-72023771C4EA}"/>
          </ac:picMkLst>
        </pc:picChg>
        <pc:picChg chg="add mod">
          <ac:chgData name="Richard Chalk" userId="287f8aa4f4de1d19" providerId="LiveId" clId="{9176636B-F05A-4338-934F-3D993A100B84}" dt="2023-08-02T11:17:51.496" v="1748" actId="1035"/>
          <ac:picMkLst>
            <pc:docMk/>
            <pc:sldMk cId="2058410739" sldId="262"/>
            <ac:picMk id="10" creationId="{4626A4AF-6ABD-3FA7-B3DC-9E4B38DB0490}"/>
          </ac:picMkLst>
        </pc:picChg>
        <pc:picChg chg="add mod">
          <ac:chgData name="Richard Chalk" userId="287f8aa4f4de1d19" providerId="LiveId" clId="{9176636B-F05A-4338-934F-3D993A100B84}" dt="2023-08-02T11:17:47.491" v="1743" actId="571"/>
          <ac:picMkLst>
            <pc:docMk/>
            <pc:sldMk cId="2058410739" sldId="262"/>
            <ac:picMk id="12" creationId="{877D4AF0-AD0A-169C-07B7-8F0E18C59026}"/>
          </ac:picMkLst>
        </pc:picChg>
      </pc:sldChg>
      <pc:sldChg chg="addSp delSp modSp add mod modNotesTx">
        <pc:chgData name="Richard Chalk" userId="287f8aa4f4de1d19" providerId="LiveId" clId="{9176636B-F05A-4338-934F-3D993A100B84}" dt="2023-08-02T10:59:16.947" v="1515" actId="207"/>
        <pc:sldMkLst>
          <pc:docMk/>
          <pc:sldMk cId="644395032" sldId="263"/>
        </pc:sldMkLst>
        <pc:spChg chg="mod">
          <ac:chgData name="Richard Chalk" userId="287f8aa4f4de1d19" providerId="LiveId" clId="{9176636B-F05A-4338-934F-3D993A100B84}" dt="2023-08-02T10:59:16.947" v="1515" actId="207"/>
          <ac:spMkLst>
            <pc:docMk/>
            <pc:sldMk cId="644395032" sldId="263"/>
            <ac:spMk id="2" creationId="{63E6A6E7-0AAA-D3D3-609D-991EF2AF111C}"/>
          </ac:spMkLst>
        </pc:spChg>
        <pc:spChg chg="add mod">
          <ac:chgData name="Richard Chalk" userId="287f8aa4f4de1d19" providerId="LiveId" clId="{9176636B-F05A-4338-934F-3D993A100B84}" dt="2023-08-02T09:59:14.741" v="84"/>
          <ac:spMkLst>
            <pc:docMk/>
            <pc:sldMk cId="644395032" sldId="263"/>
            <ac:spMk id="5" creationId="{0142E0E8-3697-C4E9-E0A1-C84CABA4D93E}"/>
          </ac:spMkLst>
        </pc:spChg>
        <pc:spChg chg="del">
          <ac:chgData name="Richard Chalk" userId="287f8aa4f4de1d19" providerId="LiveId" clId="{9176636B-F05A-4338-934F-3D993A100B84}" dt="2023-08-02T09:59:14.285" v="83" actId="478"/>
          <ac:spMkLst>
            <pc:docMk/>
            <pc:sldMk cId="644395032" sldId="263"/>
            <ac:spMk id="119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55:45.030" v="1470" actId="20577"/>
          <ac:spMkLst>
            <pc:docMk/>
            <pc:sldMk cId="644395032" sldId="263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9:14.741" v="84"/>
          <ac:picMkLst>
            <pc:docMk/>
            <pc:sldMk cId="644395032" sldId="263"/>
            <ac:picMk id="3" creationId="{1DE4E610-BA70-EB41-EE91-4AA249E4E405}"/>
          </ac:picMkLst>
        </pc:picChg>
        <pc:picChg chg="add mod">
          <ac:chgData name="Richard Chalk" userId="287f8aa4f4de1d19" providerId="LiveId" clId="{9176636B-F05A-4338-934F-3D993A100B84}" dt="2023-08-02T10:23:18.247" v="469" actId="1037"/>
          <ac:picMkLst>
            <pc:docMk/>
            <pc:sldMk cId="644395032" sldId="263"/>
            <ac:picMk id="1026" creationId="{87EDDF4E-2013-22CD-B582-BDC36C42A8DC}"/>
          </ac:picMkLst>
        </pc:picChg>
        <pc:picChg chg="add del">
          <ac:chgData name="Richard Chalk" userId="287f8aa4f4de1d19" providerId="LiveId" clId="{9176636B-F05A-4338-934F-3D993A100B84}" dt="2023-08-02T10:54:04.276" v="1448" actId="478"/>
          <ac:picMkLst>
            <pc:docMk/>
            <pc:sldMk cId="644395032" sldId="263"/>
            <ac:picMk id="1028" creationId="{9C5486A5-D3B8-B6A3-A876-27A3F89FE951}"/>
          </ac:picMkLst>
        </pc:picChg>
        <pc:picChg chg="add del">
          <ac:chgData name="Richard Chalk" userId="287f8aa4f4de1d19" providerId="LiveId" clId="{9176636B-F05A-4338-934F-3D993A100B84}" dt="2023-08-02T10:54:37.478" v="1450" actId="478"/>
          <ac:picMkLst>
            <pc:docMk/>
            <pc:sldMk cId="644395032" sldId="263"/>
            <ac:picMk id="1030" creationId="{FE300E88-8903-D668-7B71-A80AEFD39E84}"/>
          </ac:picMkLst>
        </pc:picChg>
        <pc:picChg chg="add del mod">
          <ac:chgData name="Richard Chalk" userId="287f8aa4f4de1d19" providerId="LiveId" clId="{9176636B-F05A-4338-934F-3D993A100B84}" dt="2023-08-02T10:54:55.775" v="1454" actId="478"/>
          <ac:picMkLst>
            <pc:docMk/>
            <pc:sldMk cId="644395032" sldId="263"/>
            <ac:picMk id="1032" creationId="{FA01F3CB-0E09-4BC4-FFE5-F6AAA09F7D92}"/>
          </ac:picMkLst>
        </pc:picChg>
        <pc:picChg chg="add mod">
          <ac:chgData name="Richard Chalk" userId="287f8aa4f4de1d19" providerId="LiveId" clId="{9176636B-F05A-4338-934F-3D993A100B84}" dt="2023-08-02T10:55:52.740" v="1477" actId="14100"/>
          <ac:picMkLst>
            <pc:docMk/>
            <pc:sldMk cId="644395032" sldId="263"/>
            <ac:picMk id="1034" creationId="{49F12BBD-EDE9-587A-0891-CFA9505353D9}"/>
          </ac:picMkLst>
        </pc:picChg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1256632380" sldId="265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521131524" sldId="266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071777541" sldId="268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603092959" sldId="271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472342495" sldId="272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4120446537" sldId="273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29805263" sldId="274"/>
        </pc:sldMkLst>
      </pc:sldChg>
      <pc:sldChg chg="addSp delSp modSp add mod">
        <pc:chgData name="Richard Chalk" userId="287f8aa4f4de1d19" providerId="LiveId" clId="{9176636B-F05A-4338-934F-3D993A100B84}" dt="2023-08-02T10:19:34.861" v="434" actId="113"/>
        <pc:sldMkLst>
          <pc:docMk/>
          <pc:sldMk cId="3739814327" sldId="275"/>
        </pc:sldMkLst>
        <pc:spChg chg="add mod">
          <ac:chgData name="Richard Chalk" userId="287f8aa4f4de1d19" providerId="LiveId" clId="{9176636B-F05A-4338-934F-3D993A100B84}" dt="2023-08-02T09:58:19.893" v="62"/>
          <ac:spMkLst>
            <pc:docMk/>
            <pc:sldMk cId="3739814327" sldId="275"/>
            <ac:spMk id="3" creationId="{0E8A0363-628C-215E-4C76-E2DF61C9C8CF}"/>
          </ac:spMkLst>
        </pc:spChg>
        <pc:spChg chg="del">
          <ac:chgData name="Richard Chalk" userId="287f8aa4f4de1d19" providerId="LiveId" clId="{9176636B-F05A-4338-934F-3D993A100B84}" dt="2023-08-02T09:58:23.004" v="63" actId="478"/>
          <ac:spMkLst>
            <pc:docMk/>
            <pc:sldMk cId="3739814327" sldId="275"/>
            <ac:spMk id="119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9:34.861" v="434" actId="113"/>
          <ac:spMkLst>
            <pc:docMk/>
            <pc:sldMk cId="3739814327" sldId="275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9.893" v="62"/>
          <ac:picMkLst>
            <pc:docMk/>
            <pc:sldMk cId="3739814327" sldId="275"/>
            <ac:picMk id="2" creationId="{4628697A-51ED-199B-5F50-789F25B9B8E8}"/>
          </ac:picMkLst>
        </pc:picChg>
      </pc:sldChg>
      <pc:sldChg chg="addSp delSp modSp add mod">
        <pc:chgData name="Richard Chalk" userId="287f8aa4f4de1d19" providerId="LiveId" clId="{9176636B-F05A-4338-934F-3D993A100B84}" dt="2023-08-02T09:58:27.047" v="65"/>
        <pc:sldMkLst>
          <pc:docMk/>
          <pc:sldMk cId="2575820018" sldId="276"/>
        </pc:sldMkLst>
        <pc:spChg chg="add mod">
          <ac:chgData name="Richard Chalk" userId="287f8aa4f4de1d19" providerId="LiveId" clId="{9176636B-F05A-4338-934F-3D993A100B84}" dt="2023-08-02T09:58:27.047" v="65"/>
          <ac:spMkLst>
            <pc:docMk/>
            <pc:sldMk cId="2575820018" sldId="276"/>
            <ac:spMk id="4" creationId="{9B0C6C13-948C-9AFE-FDEC-14C222B06428}"/>
          </ac:spMkLst>
        </pc:spChg>
        <pc:spChg chg="del">
          <ac:chgData name="Richard Chalk" userId="287f8aa4f4de1d19" providerId="LiveId" clId="{9176636B-F05A-4338-934F-3D993A100B84}" dt="2023-08-02T09:58:26.028" v="64" actId="478"/>
          <ac:spMkLst>
            <pc:docMk/>
            <pc:sldMk cId="2575820018" sldId="276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27.047" v="65"/>
          <ac:picMkLst>
            <pc:docMk/>
            <pc:sldMk cId="2575820018" sldId="276"/>
            <ac:picMk id="2" creationId="{4D46BC0B-5D6D-14EC-4992-43EC0F422B54}"/>
          </ac:picMkLst>
        </pc:picChg>
      </pc:sldChg>
      <pc:sldChg chg="addSp delSp modSp add mod">
        <pc:chgData name="Richard Chalk" userId="287f8aa4f4de1d19" providerId="LiveId" clId="{9176636B-F05A-4338-934F-3D993A100B84}" dt="2023-08-02T09:58:31.242" v="67"/>
        <pc:sldMkLst>
          <pc:docMk/>
          <pc:sldMk cId="1952880672" sldId="277"/>
        </pc:sldMkLst>
        <pc:spChg chg="add mod">
          <ac:chgData name="Richard Chalk" userId="287f8aa4f4de1d19" providerId="LiveId" clId="{9176636B-F05A-4338-934F-3D993A100B84}" dt="2023-08-02T09:58:31.242" v="67"/>
          <ac:spMkLst>
            <pc:docMk/>
            <pc:sldMk cId="1952880672" sldId="277"/>
            <ac:spMk id="3" creationId="{6074694D-D8FB-A54F-2D12-4850A43DA2B5}"/>
          </ac:spMkLst>
        </pc:spChg>
        <pc:spChg chg="del">
          <ac:chgData name="Richard Chalk" userId="287f8aa4f4de1d19" providerId="LiveId" clId="{9176636B-F05A-4338-934F-3D993A100B84}" dt="2023-08-02T09:58:30.544" v="66" actId="478"/>
          <ac:spMkLst>
            <pc:docMk/>
            <pc:sldMk cId="1952880672" sldId="277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31.242" v="67"/>
          <ac:picMkLst>
            <pc:docMk/>
            <pc:sldMk cId="1952880672" sldId="277"/>
            <ac:picMk id="2" creationId="{92FE2B57-4582-9F9C-9781-BDCC2ACF0C5B}"/>
          </ac:picMkLst>
        </pc:picChg>
      </pc:sldChg>
      <pc:sldChg chg="addSp delSp modSp add mod">
        <pc:chgData name="Richard Chalk" userId="287f8aa4f4de1d19" providerId="LiveId" clId="{9176636B-F05A-4338-934F-3D993A100B84}" dt="2023-08-02T10:20:17.396" v="441" actId="1038"/>
        <pc:sldMkLst>
          <pc:docMk/>
          <pc:sldMk cId="2600618811" sldId="278"/>
        </pc:sldMkLst>
        <pc:spChg chg="add mod">
          <ac:chgData name="Richard Chalk" userId="287f8aa4f4de1d19" providerId="LiveId" clId="{9176636B-F05A-4338-934F-3D993A100B84}" dt="2023-08-02T09:58:42.827" v="69"/>
          <ac:spMkLst>
            <pc:docMk/>
            <pc:sldMk cId="2600618811" sldId="278"/>
            <ac:spMk id="4" creationId="{820551F9-D3B3-568D-FAF5-8436010E7E85}"/>
          </ac:spMkLst>
        </pc:spChg>
        <pc:spChg chg="mod">
          <ac:chgData name="Richard Chalk" userId="287f8aa4f4de1d19" providerId="LiveId" clId="{9176636B-F05A-4338-934F-3D993A100B84}" dt="2023-08-02T10:20:11.665" v="440" actId="207"/>
          <ac:spMkLst>
            <pc:docMk/>
            <pc:sldMk cId="2600618811" sldId="278"/>
            <ac:spMk id="6" creationId="{44E67F07-D653-AF5C-BF27-EABFC4489965}"/>
          </ac:spMkLst>
        </pc:spChg>
        <pc:spChg chg="mod">
          <ac:chgData name="Richard Chalk" userId="287f8aa4f4de1d19" providerId="LiveId" clId="{9176636B-F05A-4338-934F-3D993A100B84}" dt="2023-08-02T10:19:56.951" v="436" actId="20577"/>
          <ac:spMkLst>
            <pc:docMk/>
            <pc:sldMk cId="2600618811" sldId="278"/>
            <ac:spMk id="7" creationId="{EFE6D4E1-2C15-B975-85C4-C28D6F5F70EB}"/>
          </ac:spMkLst>
        </pc:spChg>
        <pc:spChg chg="del">
          <ac:chgData name="Richard Chalk" userId="287f8aa4f4de1d19" providerId="LiveId" clId="{9176636B-F05A-4338-934F-3D993A100B84}" dt="2023-08-02T09:58:42.306" v="68" actId="478"/>
          <ac:spMkLst>
            <pc:docMk/>
            <pc:sldMk cId="2600618811" sldId="278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42.827" v="69"/>
          <ac:picMkLst>
            <pc:docMk/>
            <pc:sldMk cId="2600618811" sldId="278"/>
            <ac:picMk id="2" creationId="{9B619784-1357-0D7B-5D62-B1684ABDA195}"/>
          </ac:picMkLst>
        </pc:picChg>
        <pc:picChg chg="mod">
          <ac:chgData name="Richard Chalk" userId="287f8aa4f4de1d19" providerId="LiveId" clId="{9176636B-F05A-4338-934F-3D993A100B84}" dt="2023-08-02T10:20:17.396" v="441" actId="1038"/>
          <ac:picMkLst>
            <pc:docMk/>
            <pc:sldMk cId="2600618811" sldId="278"/>
            <ac:picMk id="5" creationId="{8C511302-D2D7-18E4-1C94-C2053D9DE5EE}"/>
          </ac:picMkLst>
        </pc:picChg>
      </pc:sldChg>
      <pc:sldChg chg="addSp delSp modSp add mod">
        <pc:chgData name="Richard Chalk" userId="287f8aa4f4de1d19" providerId="LiveId" clId="{9176636B-F05A-4338-934F-3D993A100B84}" dt="2023-08-02T09:58:45.947" v="71"/>
        <pc:sldMkLst>
          <pc:docMk/>
          <pc:sldMk cId="3756490369" sldId="279"/>
        </pc:sldMkLst>
        <pc:spChg chg="add mod">
          <ac:chgData name="Richard Chalk" userId="287f8aa4f4de1d19" providerId="LiveId" clId="{9176636B-F05A-4338-934F-3D993A100B84}" dt="2023-08-02T09:58:45.947" v="71"/>
          <ac:spMkLst>
            <pc:docMk/>
            <pc:sldMk cId="3756490369" sldId="279"/>
            <ac:spMk id="3" creationId="{CA0A1D91-02EC-DAC4-9807-DD00EDF4CBF6}"/>
          </ac:spMkLst>
        </pc:spChg>
        <pc:spChg chg="del">
          <ac:chgData name="Richard Chalk" userId="287f8aa4f4de1d19" providerId="LiveId" clId="{9176636B-F05A-4338-934F-3D993A100B84}" dt="2023-08-02T09:58:45.354" v="70" actId="478"/>
          <ac:spMkLst>
            <pc:docMk/>
            <pc:sldMk cId="3756490369" sldId="279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45.947" v="71"/>
          <ac:picMkLst>
            <pc:docMk/>
            <pc:sldMk cId="3756490369" sldId="279"/>
            <ac:picMk id="2" creationId="{D5CF3B49-D063-6703-4C29-6471336ADD4F}"/>
          </ac:picMkLst>
        </pc:picChg>
      </pc:sldChg>
      <pc:sldChg chg="addSp delSp modSp add mod">
        <pc:chgData name="Richard Chalk" userId="287f8aa4f4de1d19" providerId="LiveId" clId="{9176636B-F05A-4338-934F-3D993A100B84}" dt="2023-08-02T09:58:48.674" v="73"/>
        <pc:sldMkLst>
          <pc:docMk/>
          <pc:sldMk cId="3431538655" sldId="280"/>
        </pc:sldMkLst>
        <pc:spChg chg="add mod">
          <ac:chgData name="Richard Chalk" userId="287f8aa4f4de1d19" providerId="LiveId" clId="{9176636B-F05A-4338-934F-3D993A100B84}" dt="2023-08-02T09:58:48.674" v="73"/>
          <ac:spMkLst>
            <pc:docMk/>
            <pc:sldMk cId="3431538655" sldId="280"/>
            <ac:spMk id="4" creationId="{A9E33436-4574-3F78-B56A-86EFE103E5FB}"/>
          </ac:spMkLst>
        </pc:spChg>
        <pc:spChg chg="del">
          <ac:chgData name="Richard Chalk" userId="287f8aa4f4de1d19" providerId="LiveId" clId="{9176636B-F05A-4338-934F-3D993A100B84}" dt="2023-08-02T09:58:48.235" v="72" actId="478"/>
          <ac:spMkLst>
            <pc:docMk/>
            <pc:sldMk cId="3431538655" sldId="280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48.674" v="73"/>
          <ac:picMkLst>
            <pc:docMk/>
            <pc:sldMk cId="3431538655" sldId="280"/>
            <ac:picMk id="2" creationId="{336354BA-EC30-71D3-9F8F-7DFA8BFBA356}"/>
          </ac:picMkLst>
        </pc:picChg>
      </pc:sldChg>
      <pc:sldChg chg="addSp modSp add mod">
        <pc:chgData name="Richard Chalk" userId="287f8aa4f4de1d19" providerId="LiveId" clId="{9176636B-F05A-4338-934F-3D993A100B84}" dt="2023-08-02T10:21:22.880" v="443" actId="207"/>
        <pc:sldMkLst>
          <pc:docMk/>
          <pc:sldMk cId="4231629150" sldId="281"/>
        </pc:sldMkLst>
        <pc:spChg chg="add mod">
          <ac:chgData name="Richard Chalk" userId="287f8aa4f4de1d19" providerId="LiveId" clId="{9176636B-F05A-4338-934F-3D993A100B84}" dt="2023-08-02T09:58:50.923" v="74"/>
          <ac:spMkLst>
            <pc:docMk/>
            <pc:sldMk cId="4231629150" sldId="281"/>
            <ac:spMk id="3" creationId="{6DF91470-054B-D8E4-17B9-D20365AD8F6D}"/>
          </ac:spMkLst>
        </pc:spChg>
        <pc:spChg chg="mod">
          <ac:chgData name="Richard Chalk" userId="287f8aa4f4de1d19" providerId="LiveId" clId="{9176636B-F05A-4338-934F-3D993A100B84}" dt="2023-08-02T10:21:22.880" v="443" actId="207"/>
          <ac:spMkLst>
            <pc:docMk/>
            <pc:sldMk cId="4231629150" sldId="281"/>
            <ac:spMk id="6" creationId="{44E67F07-D653-AF5C-BF27-EABFC4489965}"/>
          </ac:spMkLst>
        </pc:spChg>
        <pc:picChg chg="add mod">
          <ac:chgData name="Richard Chalk" userId="287f8aa4f4de1d19" providerId="LiveId" clId="{9176636B-F05A-4338-934F-3D993A100B84}" dt="2023-08-02T09:58:50.923" v="74"/>
          <ac:picMkLst>
            <pc:docMk/>
            <pc:sldMk cId="4231629150" sldId="281"/>
            <ac:picMk id="2" creationId="{3BCCB485-5478-5670-39C4-DDB3D4B7C955}"/>
          </ac:picMkLst>
        </pc:picChg>
      </pc:sldChg>
      <pc:sldChg chg="addSp delSp modSp add mod">
        <pc:chgData name="Richard Chalk" userId="287f8aa4f4de1d19" providerId="LiveId" clId="{9176636B-F05A-4338-934F-3D993A100B84}" dt="2023-08-02T10:22:19.615" v="449" actId="20577"/>
        <pc:sldMkLst>
          <pc:docMk/>
          <pc:sldMk cId="1058317726" sldId="282"/>
        </pc:sldMkLst>
        <pc:spChg chg="mod">
          <ac:chgData name="Richard Chalk" userId="287f8aa4f4de1d19" providerId="LiveId" clId="{9176636B-F05A-4338-934F-3D993A100B84}" dt="2023-08-02T10:22:19.615" v="449" actId="20577"/>
          <ac:spMkLst>
            <pc:docMk/>
            <pc:sldMk cId="1058317726" sldId="282"/>
            <ac:spMk id="4" creationId="{0DA74C44-3AED-0F19-B8A7-6B406DD93DEB}"/>
          </ac:spMkLst>
        </pc:spChg>
        <pc:spChg chg="add mod">
          <ac:chgData name="Richard Chalk" userId="287f8aa4f4de1d19" providerId="LiveId" clId="{9176636B-F05A-4338-934F-3D993A100B84}" dt="2023-08-02T09:58:53.128" v="75"/>
          <ac:spMkLst>
            <pc:docMk/>
            <pc:sldMk cId="1058317726" sldId="282"/>
            <ac:spMk id="7" creationId="{92BA6410-3899-B3DC-4B5F-310C2D6E4211}"/>
          </ac:spMkLst>
        </pc:spChg>
        <pc:spChg chg="del">
          <ac:chgData name="Richard Chalk" userId="287f8aa4f4de1d19" providerId="LiveId" clId="{9176636B-F05A-4338-934F-3D993A100B84}" dt="2023-08-02T09:58:56.044" v="76" actId="478"/>
          <ac:spMkLst>
            <pc:docMk/>
            <pc:sldMk cId="1058317726" sldId="282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53.128" v="75"/>
          <ac:picMkLst>
            <pc:docMk/>
            <pc:sldMk cId="1058317726" sldId="282"/>
            <ac:picMk id="2" creationId="{493BC7DC-7155-D0EF-2428-3E6C258EB8C1}"/>
          </ac:picMkLst>
        </pc:picChg>
      </pc:sldChg>
      <pc:sldChg chg="addSp delSp modSp add mod">
        <pc:chgData name="Richard Chalk" userId="287f8aa4f4de1d19" providerId="LiveId" clId="{9176636B-F05A-4338-934F-3D993A100B84}" dt="2023-08-02T10:14:46.453" v="358" actId="113"/>
        <pc:sldMkLst>
          <pc:docMk/>
          <pc:sldMk cId="1180630592" sldId="283"/>
        </pc:sldMkLst>
        <pc:spChg chg="add mod">
          <ac:chgData name="Richard Chalk" userId="287f8aa4f4de1d19" providerId="LiveId" clId="{9176636B-F05A-4338-934F-3D993A100B84}" dt="2023-08-02T09:58:57.405" v="77"/>
          <ac:spMkLst>
            <pc:docMk/>
            <pc:sldMk cId="1180630592" sldId="283"/>
            <ac:spMk id="3" creationId="{C707595D-6C56-D1C4-28F4-8238AB04F595}"/>
          </ac:spMkLst>
        </pc:spChg>
        <pc:spChg chg="mod">
          <ac:chgData name="Richard Chalk" userId="287f8aa4f4de1d19" providerId="LiveId" clId="{9176636B-F05A-4338-934F-3D993A100B84}" dt="2023-08-02T10:14:46.453" v="358" actId="113"/>
          <ac:spMkLst>
            <pc:docMk/>
            <pc:sldMk cId="1180630592" sldId="283"/>
            <ac:spMk id="6" creationId="{44E67F07-D653-AF5C-BF27-EABFC4489965}"/>
          </ac:spMkLst>
        </pc:spChg>
        <pc:spChg chg="del">
          <ac:chgData name="Richard Chalk" userId="287f8aa4f4de1d19" providerId="LiveId" clId="{9176636B-F05A-4338-934F-3D993A100B84}" dt="2023-08-02T09:58:59.144" v="78" actId="478"/>
          <ac:spMkLst>
            <pc:docMk/>
            <pc:sldMk cId="1180630592" sldId="283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57.405" v="77"/>
          <ac:picMkLst>
            <pc:docMk/>
            <pc:sldMk cId="1180630592" sldId="283"/>
            <ac:picMk id="2" creationId="{3EFF9867-4D1D-BB6A-FB38-1C1EDE0F7F94}"/>
          </ac:picMkLst>
        </pc:picChg>
        <pc:picChg chg="add mod">
          <ac:chgData name="Richard Chalk" userId="287f8aa4f4de1d19" providerId="LiveId" clId="{9176636B-F05A-4338-934F-3D993A100B84}" dt="2023-08-02T10:14:03.701" v="312" actId="1076"/>
          <ac:picMkLst>
            <pc:docMk/>
            <pc:sldMk cId="1180630592" sldId="283"/>
            <ac:picMk id="4" creationId="{5F76CF24-CF60-6BB1-F32E-1C18533F2CBB}"/>
          </ac:picMkLst>
        </pc:picChg>
      </pc:sldChg>
      <pc:sldChg chg="addSp delSp modSp add mod">
        <pc:chgData name="Richard Chalk" userId="287f8aa4f4de1d19" providerId="LiveId" clId="{9176636B-F05A-4338-934F-3D993A100B84}" dt="2023-08-02T09:59:06.580" v="80" actId="478"/>
        <pc:sldMkLst>
          <pc:docMk/>
          <pc:sldMk cId="848757853" sldId="284"/>
        </pc:sldMkLst>
        <pc:spChg chg="add mod">
          <ac:chgData name="Richard Chalk" userId="287f8aa4f4de1d19" providerId="LiveId" clId="{9176636B-F05A-4338-934F-3D993A100B84}" dt="2023-08-02T09:59:00.409" v="79"/>
          <ac:spMkLst>
            <pc:docMk/>
            <pc:sldMk cId="848757853" sldId="284"/>
            <ac:spMk id="4" creationId="{E5974867-7F2C-5A9E-43D8-65B26AAAE8DA}"/>
          </ac:spMkLst>
        </pc:spChg>
        <pc:spChg chg="del">
          <ac:chgData name="Richard Chalk" userId="287f8aa4f4de1d19" providerId="LiveId" clId="{9176636B-F05A-4338-934F-3D993A100B84}" dt="2023-08-02T09:59:06.580" v="80" actId="478"/>
          <ac:spMkLst>
            <pc:docMk/>
            <pc:sldMk cId="848757853" sldId="284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9:00.409" v="79"/>
          <ac:picMkLst>
            <pc:docMk/>
            <pc:sldMk cId="848757853" sldId="284"/>
            <ac:picMk id="2" creationId="{8A2AAC45-CA05-AF50-ADC3-7AF32CDDAA53}"/>
          </ac:picMkLst>
        </pc:picChg>
      </pc:sldChg>
      <pc:sldChg chg="modSp mod">
        <pc:chgData name="Richard Chalk" userId="287f8aa4f4de1d19" providerId="LiveId" clId="{9176636B-F05A-4338-934F-3D993A100B84}" dt="2023-08-02T05:33:20.913" v="0"/>
        <pc:sldMkLst>
          <pc:docMk/>
          <pc:sldMk cId="3213385662" sldId="309"/>
        </pc:sldMkLst>
        <pc:spChg chg="mod">
          <ac:chgData name="Richard Chalk" userId="287f8aa4f4de1d19" providerId="LiveId" clId="{9176636B-F05A-4338-934F-3D993A100B84}" dt="2023-08-02T05:33:20.913" v="0"/>
          <ac:spMkLst>
            <pc:docMk/>
            <pc:sldMk cId="3213385662" sldId="309"/>
            <ac:spMk id="118" creationId="{00000000-0000-0000-0000-000000000000}"/>
          </ac:spMkLst>
        </pc:spChg>
      </pc:sldChg>
      <pc:sldChg chg="delSp modSp mod">
        <pc:chgData name="Richard Chalk" userId="287f8aa4f4de1d19" providerId="LiveId" clId="{9176636B-F05A-4338-934F-3D993A100B84}" dt="2023-08-02T10:14:58.427" v="359" actId="478"/>
        <pc:sldMkLst>
          <pc:docMk/>
          <pc:sldMk cId="2331944968" sldId="530"/>
        </pc:sldMkLst>
        <pc:spChg chg="del">
          <ac:chgData name="Richard Chalk" userId="287f8aa4f4de1d19" providerId="LiveId" clId="{9176636B-F05A-4338-934F-3D993A100B84}" dt="2023-08-02T10:14:58.427" v="359" actId="478"/>
          <ac:spMkLst>
            <pc:docMk/>
            <pc:sldMk cId="2331944968" sldId="530"/>
            <ac:spMk id="8" creationId="{9977F281-A947-A97F-F970-14C3D7FFAE2B}"/>
          </ac:spMkLst>
        </pc:spChg>
        <pc:spChg chg="mod">
          <ac:chgData name="Richard Chalk" userId="287f8aa4f4de1d19" providerId="LiveId" clId="{9176636B-F05A-4338-934F-3D993A100B84}" dt="2023-08-02T09:57:35.712" v="54" actId="6549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9176636B-F05A-4338-934F-3D993A100B84}" dt="2023-08-02T09:57:51.774" v="55" actId="113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9176636B-F05A-4338-934F-3D993A100B84}" dt="2023-08-02T05:44:35.251" v="26" actId="1038"/>
          <ac:picMkLst>
            <pc:docMk/>
            <pc:sldMk cId="2331944968" sldId="530"/>
            <ac:picMk id="3" creationId="{00F42DEA-93D1-0D04-0FB8-52092F46A3C0}"/>
          </ac:picMkLst>
        </pc:picChg>
        <pc:picChg chg="del">
          <ac:chgData name="Richard Chalk" userId="287f8aa4f4de1d19" providerId="LiveId" clId="{9176636B-F05A-4338-934F-3D993A100B84}" dt="2023-08-02T10:14:58.427" v="359" actId="478"/>
          <ac:picMkLst>
            <pc:docMk/>
            <pc:sldMk cId="2331944968" sldId="530"/>
            <ac:picMk id="1026" creationId="{4329E322-4836-B711-A004-CFF57ED07855}"/>
          </ac:picMkLst>
        </pc:picChg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387256291" sldId="531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1930755218" sldId="532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3020271443" sldId="561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2580173663" sldId="572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1649124498" sldId="573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2142719970" sldId="574"/>
        </pc:sldMkLst>
      </pc:sldChg>
      <pc:sldChg chg="addSp delSp modSp mod modNotesTx">
        <pc:chgData name="Richard Chalk" userId="287f8aa4f4de1d19" providerId="LiveId" clId="{9176636B-F05A-4338-934F-3D993A100B84}" dt="2023-08-02T10:59:36.448" v="1516" actId="313"/>
        <pc:sldMkLst>
          <pc:docMk/>
          <pc:sldMk cId="3556123800" sldId="575"/>
        </pc:sldMkLst>
        <pc:spChg chg="mod">
          <ac:chgData name="Richard Chalk" userId="287f8aa4f4de1d19" providerId="LiveId" clId="{9176636B-F05A-4338-934F-3D993A100B84}" dt="2023-08-02T10:59:36.448" v="1516" actId="313"/>
          <ac:spMkLst>
            <pc:docMk/>
            <pc:sldMk cId="3556123800" sldId="575"/>
            <ac:spMk id="2" creationId="{2CED0939-2445-F1A3-21AE-0A535344DD5D}"/>
          </ac:spMkLst>
        </pc:spChg>
        <pc:spChg chg="del">
          <ac:chgData name="Richard Chalk" userId="287f8aa4f4de1d19" providerId="LiveId" clId="{9176636B-F05A-4338-934F-3D993A100B84}" dt="2023-08-02T10:33:41.127" v="810" actId="478"/>
          <ac:spMkLst>
            <pc:docMk/>
            <pc:sldMk cId="3556123800" sldId="575"/>
            <ac:spMk id="5" creationId="{B1D77AEC-0B1D-E82D-F8D7-9213ED55A6CB}"/>
          </ac:spMkLst>
        </pc:spChg>
        <pc:spChg chg="mod">
          <ac:chgData name="Richard Chalk" userId="287f8aa4f4de1d19" providerId="LiveId" clId="{9176636B-F05A-4338-934F-3D993A100B84}" dt="2023-08-02T10:33:35.977" v="808" actId="20577"/>
          <ac:spMkLst>
            <pc:docMk/>
            <pc:sldMk cId="3556123800" sldId="575"/>
            <ac:spMk id="7" creationId="{EBD62573-4B50-EAD6-8C7E-C3AE6A9F45B4}"/>
          </ac:spMkLst>
        </pc:spChg>
        <pc:spChg chg="add del mod">
          <ac:chgData name="Richard Chalk" userId="287f8aa4f4de1d19" providerId="LiveId" clId="{9176636B-F05A-4338-934F-3D993A100B84}" dt="2023-08-02T10:37:58.036" v="859" actId="478"/>
          <ac:spMkLst>
            <pc:docMk/>
            <pc:sldMk cId="3556123800" sldId="575"/>
            <ac:spMk id="13" creationId="{8ABC4D07-6722-26D4-0621-B198BEDADCBA}"/>
          </ac:spMkLst>
        </pc:spChg>
        <pc:spChg chg="mod">
          <ac:chgData name="Richard Chalk" userId="287f8aa4f4de1d19" providerId="LiveId" clId="{9176636B-F05A-4338-934F-3D993A100B84}" dt="2023-08-02T10:39:40.253" v="874" actId="14100"/>
          <ac:spMkLst>
            <pc:docMk/>
            <pc:sldMk cId="3556123800" sldId="575"/>
            <ac:spMk id="19" creationId="{A1CDD07D-4828-A3B6-DA91-EC37B83E0F59}"/>
          </ac:spMkLst>
        </pc:spChg>
        <pc:picChg chg="del">
          <ac:chgData name="Richard Chalk" userId="287f8aa4f4de1d19" providerId="LiveId" clId="{9176636B-F05A-4338-934F-3D993A100B84}" dt="2023-08-02T10:36:59.970" v="848" actId="478"/>
          <ac:picMkLst>
            <pc:docMk/>
            <pc:sldMk cId="3556123800" sldId="575"/>
            <ac:picMk id="3" creationId="{041E353C-C536-73B2-5503-9DD180669339}"/>
          </ac:picMkLst>
        </pc:picChg>
        <pc:picChg chg="del">
          <ac:chgData name="Richard Chalk" userId="287f8aa4f4de1d19" providerId="LiveId" clId="{9176636B-F05A-4338-934F-3D993A100B84}" dt="2023-08-02T10:07:16.085" v="183" actId="478"/>
          <ac:picMkLst>
            <pc:docMk/>
            <pc:sldMk cId="3556123800" sldId="575"/>
            <ac:picMk id="8" creationId="{BDAEFB3F-21F4-4BF5-90D1-3DDFA5C8DD97}"/>
          </ac:picMkLst>
        </pc:picChg>
        <pc:picChg chg="del">
          <ac:chgData name="Richard Chalk" userId="287f8aa4f4de1d19" providerId="LiveId" clId="{9176636B-F05A-4338-934F-3D993A100B84}" dt="2023-08-02T10:33:39.462" v="809" actId="478"/>
          <ac:picMkLst>
            <pc:docMk/>
            <pc:sldMk cId="3556123800" sldId="575"/>
            <ac:picMk id="9" creationId="{81EC56C8-F25A-52E6-ADFF-B350D0D11301}"/>
          </ac:picMkLst>
        </pc:picChg>
        <pc:picChg chg="del">
          <ac:chgData name="Richard Chalk" userId="287f8aa4f4de1d19" providerId="LiveId" clId="{9176636B-F05A-4338-934F-3D993A100B84}" dt="2023-08-02T10:36:58.471" v="847" actId="478"/>
          <ac:picMkLst>
            <pc:docMk/>
            <pc:sldMk cId="3556123800" sldId="575"/>
            <ac:picMk id="11" creationId="{029F1EBB-9F2F-7469-6F61-320FF4993B17}"/>
          </ac:picMkLst>
        </pc:picChg>
        <pc:picChg chg="add mod">
          <ac:chgData name="Richard Chalk" userId="287f8aa4f4de1d19" providerId="LiveId" clId="{9176636B-F05A-4338-934F-3D993A100B84}" dt="2023-08-02T10:39:27.457" v="868"/>
          <ac:picMkLst>
            <pc:docMk/>
            <pc:sldMk cId="3556123800" sldId="575"/>
            <ac:picMk id="14" creationId="{EA973258-836C-C24E-E650-19952D3177A0}"/>
          </ac:picMkLst>
        </pc:picChg>
        <pc:picChg chg="del">
          <ac:chgData name="Richard Chalk" userId="287f8aa4f4de1d19" providerId="LiveId" clId="{9176636B-F05A-4338-934F-3D993A100B84}" dt="2023-08-02T10:36:50.335" v="842" actId="478"/>
          <ac:picMkLst>
            <pc:docMk/>
            <pc:sldMk cId="3556123800" sldId="575"/>
            <ac:picMk id="1026" creationId="{DB03CC17-E7D2-20B5-CBE8-0C2E4AA9D810}"/>
          </ac:picMkLst>
        </pc:picChg>
        <pc:picChg chg="add mod">
          <ac:chgData name="Richard Chalk" userId="287f8aa4f4de1d19" providerId="LiveId" clId="{9176636B-F05A-4338-934F-3D993A100B84}" dt="2023-08-02T10:35:43.085" v="834" actId="1038"/>
          <ac:picMkLst>
            <pc:docMk/>
            <pc:sldMk cId="3556123800" sldId="575"/>
            <ac:picMk id="2050" creationId="{471084D8-6689-9D63-56F5-5F1D85B2DC57}"/>
          </ac:picMkLst>
        </pc:picChg>
        <pc:picChg chg="add mod">
          <ac:chgData name="Richard Chalk" userId="287f8aa4f4de1d19" providerId="LiveId" clId="{9176636B-F05A-4338-934F-3D993A100B84}" dt="2023-08-02T10:38:32.396" v="864" actId="167"/>
          <ac:picMkLst>
            <pc:docMk/>
            <pc:sldMk cId="3556123800" sldId="575"/>
            <ac:picMk id="2052" creationId="{5888C21D-6308-B0D6-47ED-73E1E4F1D924}"/>
          </ac:picMkLst>
        </pc:picChg>
        <pc:picChg chg="add mod">
          <ac:chgData name="Richard Chalk" userId="287f8aa4f4de1d19" providerId="LiveId" clId="{9176636B-F05A-4338-934F-3D993A100B84}" dt="2023-08-02T10:39:23.305" v="867" actId="1076"/>
          <ac:picMkLst>
            <pc:docMk/>
            <pc:sldMk cId="3556123800" sldId="575"/>
            <ac:picMk id="2054" creationId="{338711CB-4C82-DF4D-38DA-E5CFC880CE45}"/>
          </ac:picMkLst>
        </pc:picChg>
        <pc:cxnChg chg="del mod">
          <ac:chgData name="Richard Chalk" userId="287f8aa4f4de1d19" providerId="LiveId" clId="{9176636B-F05A-4338-934F-3D993A100B84}" dt="2023-08-02T10:43:04.688" v="900" actId="478"/>
          <ac:cxnSpMkLst>
            <pc:docMk/>
            <pc:sldMk cId="3556123800" sldId="575"/>
            <ac:cxnSpMk id="4" creationId="{8E10E644-46F5-F891-B4EC-377F5D56B5D8}"/>
          </ac:cxnSpMkLst>
        </pc:cxnChg>
        <pc:cxnChg chg="add mod">
          <ac:chgData name="Richard Chalk" userId="287f8aa4f4de1d19" providerId="LiveId" clId="{9176636B-F05A-4338-934F-3D993A100B84}" dt="2023-08-02T10:43:05.082" v="901"/>
          <ac:cxnSpMkLst>
            <pc:docMk/>
            <pc:sldMk cId="3556123800" sldId="575"/>
            <ac:cxnSpMk id="15" creationId="{FD1535C8-D1F8-1263-C7AA-61B737FCC755}"/>
          </ac:cxnSpMkLst>
        </pc:cxnChg>
      </pc:sldChg>
      <pc:sldChg chg="new del">
        <pc:chgData name="Richard Chalk" userId="287f8aa4f4de1d19" providerId="LiveId" clId="{9176636B-F05A-4338-934F-3D993A100B84}" dt="2023-08-02T10:02:01.823" v="85" actId="47"/>
        <pc:sldMkLst>
          <pc:docMk/>
          <pc:sldMk cId="1842423742" sldId="576"/>
        </pc:sldMkLst>
      </pc:sldChg>
      <pc:sldChg chg="delSp modSp add mod modNotesTx">
        <pc:chgData name="Richard Chalk" userId="287f8aa4f4de1d19" providerId="LiveId" clId="{9176636B-F05A-4338-934F-3D993A100B84}" dt="2023-08-02T11:09:21.819" v="1722" actId="20577"/>
        <pc:sldMkLst>
          <pc:docMk/>
          <pc:sldMk cId="1865664197" sldId="576"/>
        </pc:sldMkLst>
        <pc:spChg chg="mod">
          <ac:chgData name="Richard Chalk" userId="287f8aa4f4de1d19" providerId="LiveId" clId="{9176636B-F05A-4338-934F-3D993A100B84}" dt="2023-08-02T11:08:09.154" v="1705" actId="6549"/>
          <ac:spMkLst>
            <pc:docMk/>
            <pc:sldMk cId="1865664197" sldId="576"/>
            <ac:spMk id="2" creationId="{2CED0939-2445-F1A3-21AE-0A535344DD5D}"/>
          </ac:spMkLst>
        </pc:spChg>
        <pc:spChg chg="del">
          <ac:chgData name="Richard Chalk" userId="287f8aa4f4de1d19" providerId="LiveId" clId="{9176636B-F05A-4338-934F-3D993A100B84}" dt="2023-08-02T11:02:53.645" v="1518" actId="478"/>
          <ac:spMkLst>
            <pc:docMk/>
            <pc:sldMk cId="1865664197" sldId="576"/>
            <ac:spMk id="5" creationId="{B1D77AEC-0B1D-E82D-F8D7-9213ED55A6CB}"/>
          </ac:spMkLst>
        </pc:spChg>
        <pc:spChg chg="mod">
          <ac:chgData name="Richard Chalk" userId="287f8aa4f4de1d19" providerId="LiveId" clId="{9176636B-F05A-4338-934F-3D993A100B84}" dt="2023-08-02T11:05:34.623" v="1577" actId="6549"/>
          <ac:spMkLst>
            <pc:docMk/>
            <pc:sldMk cId="1865664197" sldId="576"/>
            <ac:spMk id="19" creationId="{A1CDD07D-4828-A3B6-DA91-EC37B83E0F59}"/>
          </ac:spMkLst>
        </pc:spChg>
        <pc:picChg chg="mod">
          <ac:chgData name="Richard Chalk" userId="287f8aa4f4de1d19" providerId="LiveId" clId="{9176636B-F05A-4338-934F-3D993A100B84}" dt="2023-08-02T11:05:14.101" v="1574" actId="1036"/>
          <ac:picMkLst>
            <pc:docMk/>
            <pc:sldMk cId="1865664197" sldId="576"/>
            <ac:picMk id="3" creationId="{041E353C-C536-73B2-5503-9DD180669339}"/>
          </ac:picMkLst>
        </pc:picChg>
        <pc:picChg chg="del">
          <ac:chgData name="Richard Chalk" userId="287f8aa4f4de1d19" providerId="LiveId" clId="{9176636B-F05A-4338-934F-3D993A100B84}" dt="2023-08-02T11:02:53.645" v="1518" actId="478"/>
          <ac:picMkLst>
            <pc:docMk/>
            <pc:sldMk cId="1865664197" sldId="576"/>
            <ac:picMk id="9" creationId="{81EC56C8-F25A-52E6-ADFF-B350D0D11301}"/>
          </ac:picMkLst>
        </pc:picChg>
        <pc:picChg chg="mod">
          <ac:chgData name="Richard Chalk" userId="287f8aa4f4de1d19" providerId="LiveId" clId="{9176636B-F05A-4338-934F-3D993A100B84}" dt="2023-08-02T11:05:08.470" v="1563" actId="167"/>
          <ac:picMkLst>
            <pc:docMk/>
            <pc:sldMk cId="1865664197" sldId="576"/>
            <ac:picMk id="11" creationId="{029F1EBB-9F2F-7469-6F61-320FF4993B17}"/>
          </ac:picMkLst>
        </pc:picChg>
        <pc:picChg chg="del">
          <ac:chgData name="Richard Chalk" userId="287f8aa4f4de1d19" providerId="LiveId" clId="{9176636B-F05A-4338-934F-3D993A100B84}" dt="2023-08-02T11:03:03.838" v="1519" actId="478"/>
          <ac:picMkLst>
            <pc:docMk/>
            <pc:sldMk cId="1865664197" sldId="576"/>
            <ac:picMk id="1026" creationId="{DB03CC17-E7D2-20B5-CBE8-0C2E4AA9D810}"/>
          </ac:picMkLst>
        </pc:picChg>
        <pc:cxnChg chg="mod">
          <ac:chgData name="Richard Chalk" userId="287f8aa4f4de1d19" providerId="LiveId" clId="{9176636B-F05A-4338-934F-3D993A100B84}" dt="2023-08-02T11:05:38.728" v="1596" actId="1038"/>
          <ac:cxnSpMkLst>
            <pc:docMk/>
            <pc:sldMk cId="1865664197" sldId="576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9176636B-F05A-4338-934F-3D993A100B84}" dt="2023-08-02T11:18:44.826" v="1766" actId="6549"/>
        <pc:sldMkLst>
          <pc:docMk/>
          <pc:sldMk cId="1894105440" sldId="577"/>
        </pc:sldMkLst>
        <pc:spChg chg="mod">
          <ac:chgData name="Richard Chalk" userId="287f8aa4f4de1d19" providerId="LiveId" clId="{9176636B-F05A-4338-934F-3D993A100B84}" dt="2023-08-02T11:18:44.826" v="1766" actId="6549"/>
          <ac:spMkLst>
            <pc:docMk/>
            <pc:sldMk cId="1894105440" sldId="577"/>
            <ac:spMk id="2" creationId="{2CED0939-2445-F1A3-21AE-0A535344DD5D}"/>
          </ac:spMkLst>
        </pc:spChg>
        <pc:spChg chg="del">
          <ac:chgData name="Richard Chalk" userId="287f8aa4f4de1d19" providerId="LiveId" clId="{9176636B-F05A-4338-934F-3D993A100B84}" dt="2023-08-02T10:42:52.998" v="898" actId="478"/>
          <ac:spMkLst>
            <pc:docMk/>
            <pc:sldMk cId="1894105440" sldId="577"/>
            <ac:spMk id="19" creationId="{A1CDD07D-4828-A3B6-DA91-EC37B83E0F59}"/>
          </ac:spMkLst>
        </pc:spChg>
        <pc:picChg chg="add del">
          <ac:chgData name="Richard Chalk" userId="287f8aa4f4de1d19" providerId="LiveId" clId="{9176636B-F05A-4338-934F-3D993A100B84}" dt="2023-08-02T10:42:39.810" v="895" actId="478"/>
          <ac:picMkLst>
            <pc:docMk/>
            <pc:sldMk cId="1894105440" sldId="577"/>
            <ac:picMk id="5" creationId="{A96BED23-BF6E-B938-7604-79A21C7DC683}"/>
          </ac:picMkLst>
        </pc:picChg>
        <pc:picChg chg="add mod">
          <ac:chgData name="Richard Chalk" userId="287f8aa4f4de1d19" providerId="LiveId" clId="{9176636B-F05A-4338-934F-3D993A100B84}" dt="2023-08-02T10:42:44.443" v="897" actId="1076"/>
          <ac:picMkLst>
            <pc:docMk/>
            <pc:sldMk cId="1894105440" sldId="577"/>
            <ac:picMk id="9" creationId="{F5AE727E-2D81-E803-2316-F101577CFAA5}"/>
          </ac:picMkLst>
        </pc:picChg>
        <pc:picChg chg="del">
          <ac:chgData name="Richard Chalk" userId="287f8aa4f4de1d19" providerId="LiveId" clId="{9176636B-F05A-4338-934F-3D993A100B84}" dt="2023-08-02T10:39:57.644" v="877" actId="478"/>
          <ac:picMkLst>
            <pc:docMk/>
            <pc:sldMk cId="1894105440" sldId="577"/>
            <ac:picMk id="2052" creationId="{5888C21D-6308-B0D6-47ED-73E1E4F1D924}"/>
          </ac:picMkLst>
        </pc:picChg>
        <pc:picChg chg="del">
          <ac:chgData name="Richard Chalk" userId="287f8aa4f4de1d19" providerId="LiveId" clId="{9176636B-F05A-4338-934F-3D993A100B84}" dt="2023-08-02T10:42:38.115" v="893" actId="478"/>
          <ac:picMkLst>
            <pc:docMk/>
            <pc:sldMk cId="1894105440" sldId="577"/>
            <ac:picMk id="2054" creationId="{338711CB-4C82-DF4D-38DA-E5CFC880CE45}"/>
          </ac:picMkLst>
        </pc:picChg>
        <pc:cxnChg chg="mod">
          <ac:chgData name="Richard Chalk" userId="287f8aa4f4de1d19" providerId="LiveId" clId="{9176636B-F05A-4338-934F-3D993A100B84}" dt="2023-08-02T10:42:57.042" v="899" actId="14100"/>
          <ac:cxnSpMkLst>
            <pc:docMk/>
            <pc:sldMk cId="1894105440" sldId="577"/>
            <ac:cxnSpMk id="4" creationId="{8E10E644-46F5-F891-B4EC-377F5D56B5D8}"/>
          </ac:cxnSpMkLst>
        </pc:cxnChg>
      </pc:sldChg>
      <pc:sldChg chg="addSp modSp new del mod">
        <pc:chgData name="Richard Chalk" userId="287f8aa4f4de1d19" providerId="LiveId" clId="{9176636B-F05A-4338-934F-3D993A100B84}" dt="2023-08-02T10:15:23.733" v="361" actId="47"/>
        <pc:sldMkLst>
          <pc:docMk/>
          <pc:sldMk cId="3607475721" sldId="577"/>
        </pc:sldMkLst>
        <pc:spChg chg="add">
          <ac:chgData name="Richard Chalk" userId="287f8aa4f4de1d19" providerId="LiveId" clId="{9176636B-F05A-4338-934F-3D993A100B84}" dt="2023-08-02T06:25:40.858" v="53" actId="22"/>
          <ac:spMkLst>
            <pc:docMk/>
            <pc:sldMk cId="3607475721" sldId="577"/>
            <ac:spMk id="5" creationId="{5245DC45-B4D9-98BF-6AFE-144504E93C86}"/>
          </ac:spMkLst>
        </pc:spChg>
        <pc:spChg chg="add mod">
          <ac:chgData name="Richard Chalk" userId="287f8aa4f4de1d19" providerId="LiveId" clId="{9176636B-F05A-4338-934F-3D993A100B84}" dt="2023-08-02T09:58:14.877" v="58"/>
          <ac:spMkLst>
            <pc:docMk/>
            <pc:sldMk cId="3607475721" sldId="577"/>
            <ac:spMk id="7" creationId="{C788BC5C-91CD-51A6-28DA-E9AA2149173C}"/>
          </ac:spMkLst>
        </pc:spChg>
        <pc:picChg chg="add mod">
          <ac:chgData name="Richard Chalk" userId="287f8aa4f4de1d19" providerId="LiveId" clId="{9176636B-F05A-4338-934F-3D993A100B84}" dt="2023-08-02T09:58:14.877" v="58"/>
          <ac:picMkLst>
            <pc:docMk/>
            <pc:sldMk cId="3607475721" sldId="577"/>
            <ac:picMk id="6" creationId="{0AD34551-0594-0FC9-C77F-EF9656A695A1}"/>
          </ac:picMkLst>
        </pc:picChg>
      </pc:sldChg>
      <pc:sldChg chg="addSp delSp modSp add mod modNotesTx">
        <pc:chgData name="Richard Chalk" userId="287f8aa4f4de1d19" providerId="LiveId" clId="{9176636B-F05A-4338-934F-3D993A100B84}" dt="2023-08-02T10:47:09.485" v="1028" actId="6549"/>
        <pc:sldMkLst>
          <pc:docMk/>
          <pc:sldMk cId="3099075531" sldId="578"/>
        </pc:sldMkLst>
        <pc:spChg chg="mod">
          <ac:chgData name="Richard Chalk" userId="287f8aa4f4de1d19" providerId="LiveId" clId="{9176636B-F05A-4338-934F-3D993A100B84}" dt="2023-08-02T10:44:01.772" v="915" actId="20577"/>
          <ac:spMkLst>
            <pc:docMk/>
            <pc:sldMk cId="3099075531" sldId="578"/>
            <ac:spMk id="2" creationId="{2CED0939-2445-F1A3-21AE-0A535344DD5D}"/>
          </ac:spMkLst>
        </pc:spChg>
        <pc:spChg chg="add mod">
          <ac:chgData name="Richard Chalk" userId="287f8aa4f4de1d19" providerId="LiveId" clId="{9176636B-F05A-4338-934F-3D993A100B84}" dt="2023-08-02T10:46:34.489" v="1026" actId="6549"/>
          <ac:spMkLst>
            <pc:docMk/>
            <pc:sldMk cId="3099075531" sldId="578"/>
            <ac:spMk id="3" creationId="{E3744374-92D3-B3F2-3F1A-3448858F47B5}"/>
          </ac:spMkLst>
        </pc:spChg>
        <pc:picChg chg="del">
          <ac:chgData name="Richard Chalk" userId="287f8aa4f4de1d19" providerId="LiveId" clId="{9176636B-F05A-4338-934F-3D993A100B84}" dt="2023-08-02T10:43:29.846" v="905" actId="478"/>
          <ac:picMkLst>
            <pc:docMk/>
            <pc:sldMk cId="3099075531" sldId="578"/>
            <ac:picMk id="9" creationId="{F5AE727E-2D81-E803-2316-F101577CFAA5}"/>
          </ac:picMkLst>
        </pc:picChg>
        <pc:picChg chg="add mod">
          <ac:chgData name="Richard Chalk" userId="287f8aa4f4de1d19" providerId="LiveId" clId="{9176636B-F05A-4338-934F-3D993A100B84}" dt="2023-08-02T10:45:00.089" v="931" actId="1076"/>
          <ac:picMkLst>
            <pc:docMk/>
            <pc:sldMk cId="3099075531" sldId="578"/>
            <ac:picMk id="3074" creationId="{08715762-4935-6C9E-2E6D-7F259A75E8DE}"/>
          </ac:picMkLst>
        </pc:picChg>
        <pc:picChg chg="add mod">
          <ac:chgData name="Richard Chalk" userId="287f8aa4f4de1d19" providerId="LiveId" clId="{9176636B-F05A-4338-934F-3D993A100B84}" dt="2023-08-02T10:45:28.072" v="937" actId="1036"/>
          <ac:picMkLst>
            <pc:docMk/>
            <pc:sldMk cId="3099075531" sldId="578"/>
            <ac:picMk id="3076" creationId="{5F2D8A4E-B0F6-1B73-3DE3-18EE4D87C870}"/>
          </ac:picMkLst>
        </pc:picChg>
        <pc:picChg chg="add mod">
          <ac:chgData name="Richard Chalk" userId="287f8aa4f4de1d19" providerId="LiveId" clId="{9176636B-F05A-4338-934F-3D993A100B84}" dt="2023-08-02T10:46:25.986" v="1022" actId="1038"/>
          <ac:picMkLst>
            <pc:docMk/>
            <pc:sldMk cId="3099075531" sldId="578"/>
            <ac:picMk id="3078" creationId="{2B2A2B22-0C96-EDB3-583A-BC22E673B7D9}"/>
          </ac:picMkLst>
        </pc:picChg>
      </pc:sldChg>
      <pc:sldChg chg="addSp delSp modSp add mod modNotesTx">
        <pc:chgData name="Richard Chalk" userId="287f8aa4f4de1d19" providerId="LiveId" clId="{9176636B-F05A-4338-934F-3D993A100B84}" dt="2023-08-02T10:57:58.531" v="1508" actId="20577"/>
        <pc:sldMkLst>
          <pc:docMk/>
          <pc:sldMk cId="602442502" sldId="579"/>
        </pc:sldMkLst>
        <pc:spChg chg="mod">
          <ac:chgData name="Richard Chalk" userId="287f8aa4f4de1d19" providerId="LiveId" clId="{9176636B-F05A-4338-934F-3D993A100B84}" dt="2023-08-02T10:56:31.595" v="1487" actId="5793"/>
          <ac:spMkLst>
            <pc:docMk/>
            <pc:sldMk cId="602442502" sldId="579"/>
            <ac:spMk id="2" creationId="{2CED0939-2445-F1A3-21AE-0A535344DD5D}"/>
          </ac:spMkLst>
        </pc:spChg>
        <pc:spChg chg="mod">
          <ac:chgData name="Richard Chalk" userId="287f8aa4f4de1d19" providerId="LiveId" clId="{9176636B-F05A-4338-934F-3D993A100B84}" dt="2023-08-02T10:56:42.260" v="1504" actId="20577"/>
          <ac:spMkLst>
            <pc:docMk/>
            <pc:sldMk cId="602442502" sldId="579"/>
            <ac:spMk id="3" creationId="{E3744374-92D3-B3F2-3F1A-3448858F47B5}"/>
          </ac:spMkLst>
        </pc:spChg>
        <pc:picChg chg="add del mod">
          <ac:chgData name="Richard Chalk" userId="287f8aa4f4de1d19" providerId="LiveId" clId="{9176636B-F05A-4338-934F-3D993A100B84}" dt="2023-08-02T10:47:38.678" v="1033" actId="478"/>
          <ac:picMkLst>
            <pc:docMk/>
            <pc:sldMk cId="602442502" sldId="579"/>
            <ac:picMk id="5" creationId="{8202F242-EFB9-EBFB-8642-9D5DB662208C}"/>
          </ac:picMkLst>
        </pc:picChg>
        <pc:picChg chg="add mod">
          <ac:chgData name="Richard Chalk" userId="287f8aa4f4de1d19" providerId="LiveId" clId="{9176636B-F05A-4338-934F-3D993A100B84}" dt="2023-08-02T10:47:41.354" v="1035" actId="1076"/>
          <ac:picMkLst>
            <pc:docMk/>
            <pc:sldMk cId="602442502" sldId="579"/>
            <ac:picMk id="8" creationId="{A1E0736F-957D-74A6-898A-85AB8AA8270C}"/>
          </ac:picMkLst>
        </pc:picChg>
        <pc:picChg chg="add mod">
          <ac:chgData name="Richard Chalk" userId="287f8aa4f4de1d19" providerId="LiveId" clId="{9176636B-F05A-4338-934F-3D993A100B84}" dt="2023-08-02T10:51:01.668" v="1338" actId="1076"/>
          <ac:picMkLst>
            <pc:docMk/>
            <pc:sldMk cId="602442502" sldId="579"/>
            <ac:picMk id="9" creationId="{CC71B85C-86A9-C3C0-2437-0A52C791D22E}"/>
          </ac:picMkLst>
        </pc:picChg>
        <pc:picChg chg="add mod">
          <ac:chgData name="Richard Chalk" userId="287f8aa4f4de1d19" providerId="LiveId" clId="{9176636B-F05A-4338-934F-3D993A100B84}" dt="2023-08-02T10:56:34.897" v="1500" actId="1036"/>
          <ac:picMkLst>
            <pc:docMk/>
            <pc:sldMk cId="602442502" sldId="579"/>
            <ac:picMk id="10" creationId="{BC3F180F-E65B-E95D-AD85-A6FACD7AF9EB}"/>
          </ac:picMkLst>
        </pc:picChg>
        <pc:picChg chg="add mod">
          <ac:chgData name="Richard Chalk" userId="287f8aa4f4de1d19" providerId="LiveId" clId="{9176636B-F05A-4338-934F-3D993A100B84}" dt="2023-08-02T10:52:53.010" v="1397" actId="1037"/>
          <ac:picMkLst>
            <pc:docMk/>
            <pc:sldMk cId="602442502" sldId="579"/>
            <ac:picMk id="11" creationId="{417EAFE0-7F47-5F7C-58E4-5BA421D9E512}"/>
          </ac:picMkLst>
        </pc:picChg>
        <pc:picChg chg="del">
          <ac:chgData name="Richard Chalk" userId="287f8aa4f4de1d19" providerId="LiveId" clId="{9176636B-F05A-4338-934F-3D993A100B84}" dt="2023-08-02T10:47:18.812" v="1031" actId="478"/>
          <ac:picMkLst>
            <pc:docMk/>
            <pc:sldMk cId="602442502" sldId="579"/>
            <ac:picMk id="3074" creationId="{08715762-4935-6C9E-2E6D-7F259A75E8DE}"/>
          </ac:picMkLst>
        </pc:picChg>
        <pc:picChg chg="del">
          <ac:chgData name="Richard Chalk" userId="287f8aa4f4de1d19" providerId="LiveId" clId="{9176636B-F05A-4338-934F-3D993A100B84}" dt="2023-08-02T10:47:20.179" v="1032" actId="478"/>
          <ac:picMkLst>
            <pc:docMk/>
            <pc:sldMk cId="602442502" sldId="579"/>
            <ac:picMk id="3076" creationId="{5F2D8A4E-B0F6-1B73-3DE3-18EE4D87C870}"/>
          </ac:picMkLst>
        </pc:picChg>
        <pc:picChg chg="del">
          <ac:chgData name="Richard Chalk" userId="287f8aa4f4de1d19" providerId="LiveId" clId="{9176636B-F05A-4338-934F-3D993A100B84}" dt="2023-08-02T10:47:16.586" v="1029" actId="478"/>
          <ac:picMkLst>
            <pc:docMk/>
            <pc:sldMk cId="602442502" sldId="579"/>
            <ac:picMk id="3078" creationId="{2B2A2B22-0C96-EDB3-583A-BC22E673B7D9}"/>
          </ac:picMkLst>
        </pc:picChg>
      </pc:sldChg>
    </pc:docChg>
  </pc:docChgLst>
  <pc:docChgLst>
    <pc:chgData name="Richard Chalk" userId="287f8aa4f4de1d19" providerId="LiveId" clId="{49675DFE-3F37-43F8-86E3-0DA7182B61D1}"/>
    <pc:docChg chg="undo custSel addSld delSld modSld sldOrd">
      <pc:chgData name="Richard Chalk" userId="287f8aa4f4de1d19" providerId="LiveId" clId="{49675DFE-3F37-43F8-86E3-0DA7182B61D1}" dt="2023-07-05T05:24:44.451" v="3138" actId="1076"/>
      <pc:docMkLst>
        <pc:docMk/>
      </pc:docMkLst>
      <pc:sldChg chg="addSp delSp modSp mod">
        <pc:chgData name="Richard Chalk" userId="287f8aa4f4de1d19" providerId="LiveId" clId="{49675DFE-3F37-43F8-86E3-0DA7182B61D1}" dt="2023-07-04T19:02:42.501" v="2301" actId="1035"/>
        <pc:sldMkLst>
          <pc:docMk/>
          <pc:sldMk cId="0" sldId="299"/>
        </pc:sldMkLst>
        <pc:spChg chg="mod">
          <ac:chgData name="Richard Chalk" userId="287f8aa4f4de1d19" providerId="LiveId" clId="{49675DFE-3F37-43F8-86E3-0DA7182B61D1}" dt="2023-07-04T19:02:20.595" v="2296" actId="14100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49675DFE-3F37-43F8-86E3-0DA7182B61D1}" dt="2023-07-04T12:33:57.106" v="839" actId="403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49675DFE-3F37-43F8-86E3-0DA7182B61D1}" dt="2023-07-04T12:32:14.503" v="837" actId="1036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49675DFE-3F37-43F8-86E3-0DA7182B61D1}" dt="2023-07-04T12:11:15.777" v="40" actId="1076"/>
          <ac:picMkLst>
            <pc:docMk/>
            <pc:sldMk cId="0" sldId="299"/>
            <ac:picMk id="2" creationId="{1798266B-4E23-1125-CABF-2421F7B57CB6}"/>
          </ac:picMkLst>
        </pc:picChg>
        <pc:picChg chg="add mod">
          <ac:chgData name="Richard Chalk" userId="287f8aa4f4de1d19" providerId="LiveId" clId="{49675DFE-3F37-43F8-86E3-0DA7182B61D1}" dt="2023-07-04T12:11:24.464" v="172" actId="1037"/>
          <ac:picMkLst>
            <pc:docMk/>
            <pc:sldMk cId="0" sldId="299"/>
            <ac:picMk id="3" creationId="{00F42DEA-93D1-0D04-0FB8-52092F46A3C0}"/>
          </ac:picMkLst>
        </pc:picChg>
        <pc:picChg chg="del">
          <ac:chgData name="Richard Chalk" userId="287f8aa4f4de1d19" providerId="LiveId" clId="{49675DFE-3F37-43F8-86E3-0DA7182B61D1}" dt="2023-07-04T19:02:22.118" v="2297" actId="478"/>
          <ac:picMkLst>
            <pc:docMk/>
            <pc:sldMk cId="0" sldId="299"/>
            <ac:picMk id="17" creationId="{229C80BF-A635-6C84-B4E9-10BA8B4465FD}"/>
          </ac:picMkLst>
        </pc:picChg>
        <pc:picChg chg="del">
          <ac:chgData name="Richard Chalk" userId="287f8aa4f4de1d19" providerId="LiveId" clId="{49675DFE-3F37-43F8-86E3-0DA7182B61D1}" dt="2023-07-04T12:10:46.346" v="21" actId="478"/>
          <ac:picMkLst>
            <pc:docMk/>
            <pc:sldMk cId="0" sldId="299"/>
            <ac:picMk id="22" creationId="{53FCFF29-1F86-5077-300D-DF8167D1E2EF}"/>
          </ac:picMkLst>
        </pc:picChg>
        <pc:picChg chg="add mod">
          <ac:chgData name="Richard Chalk" userId="287f8aa4f4de1d19" providerId="LiveId" clId="{49675DFE-3F37-43F8-86E3-0DA7182B61D1}" dt="2023-07-04T19:02:42.501" v="2301" actId="1035"/>
          <ac:picMkLst>
            <pc:docMk/>
            <pc:sldMk cId="0" sldId="299"/>
            <ac:picMk id="1026" creationId="{4329E322-4836-B711-A004-CFF57ED07855}"/>
          </ac:picMkLst>
        </pc:picChg>
      </pc:sldChg>
      <pc:sldChg chg="modSp mod">
        <pc:chgData name="Richard Chalk" userId="287f8aa4f4de1d19" providerId="LiveId" clId="{49675DFE-3F37-43F8-86E3-0DA7182B61D1}" dt="2023-06-30T05:28:45.770" v="11" actId="20577"/>
        <pc:sldMkLst>
          <pc:docMk/>
          <pc:sldMk cId="3213385662" sldId="309"/>
        </pc:sldMkLst>
        <pc:spChg chg="mod">
          <ac:chgData name="Richard Chalk" userId="287f8aa4f4de1d19" providerId="LiveId" clId="{49675DFE-3F37-43F8-86E3-0DA7182B61D1}" dt="2023-06-30T05:28:45.770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add del mod modNotesTx">
        <pc:chgData name="Richard Chalk" userId="287f8aa4f4de1d19" providerId="LiveId" clId="{49675DFE-3F37-43F8-86E3-0DA7182B61D1}" dt="2023-07-04T19:13:43.765" v="2486" actId="1036"/>
        <pc:sldMkLst>
          <pc:docMk/>
          <pc:sldMk cId="2114022562" sldId="382"/>
        </pc:sldMkLst>
        <pc:spChg chg="mod">
          <ac:chgData name="Richard Chalk" userId="287f8aa4f4de1d19" providerId="LiveId" clId="{49675DFE-3F37-43F8-86E3-0DA7182B61D1}" dt="2023-07-04T19:13:28.501" v="2477" actId="20577"/>
          <ac:spMkLst>
            <pc:docMk/>
            <pc:sldMk cId="2114022562" sldId="382"/>
            <ac:spMk id="658" creationId="{00000000-0000-0000-0000-000000000000}"/>
          </ac:spMkLst>
        </pc:spChg>
        <pc:picChg chg="add mod">
          <ac:chgData name="Richard Chalk" userId="287f8aa4f4de1d19" providerId="LiveId" clId="{49675DFE-3F37-43F8-86E3-0DA7182B61D1}" dt="2023-07-04T19:13:43.765" v="2486" actId="1036"/>
          <ac:picMkLst>
            <pc:docMk/>
            <pc:sldMk cId="2114022562" sldId="382"/>
            <ac:picMk id="2" creationId="{872B7D5D-034A-6D3F-DEE5-D009E02DE11E}"/>
          </ac:picMkLst>
        </pc:picChg>
        <pc:picChg chg="add mod">
          <ac:chgData name="Richard Chalk" userId="287f8aa4f4de1d19" providerId="LiveId" clId="{49675DFE-3F37-43F8-86E3-0DA7182B61D1}" dt="2023-07-04T19:13:43.765" v="2486" actId="1036"/>
          <ac:picMkLst>
            <pc:docMk/>
            <pc:sldMk cId="2114022562" sldId="382"/>
            <ac:picMk id="3" creationId="{805843AD-EF21-8F84-01CF-A99AD8AFA134}"/>
          </ac:picMkLst>
        </pc:picChg>
      </pc:sldChg>
      <pc:sldChg chg="modSp mod ord">
        <pc:chgData name="Richard Chalk" userId="287f8aa4f4de1d19" providerId="LiveId" clId="{49675DFE-3F37-43F8-86E3-0DA7182B61D1}" dt="2023-07-04T12:09:10.328" v="15"/>
        <pc:sldMkLst>
          <pc:docMk/>
          <pc:sldMk cId="563439124" sldId="475"/>
        </pc:sldMkLst>
        <pc:spChg chg="mod">
          <ac:chgData name="Richard Chalk" userId="287f8aa4f4de1d19" providerId="LiveId" clId="{49675DFE-3F37-43F8-86E3-0DA7182B61D1}" dt="2023-06-30T05:28:55.683" v="13" actId="14100"/>
          <ac:spMkLst>
            <pc:docMk/>
            <pc:sldMk cId="563439124" sldId="475"/>
            <ac:spMk id="2" creationId="{D38A2874-AB16-9AD3-BABF-E7CFCE36C4F2}"/>
          </ac:spMkLst>
        </pc:spChg>
        <pc:spChg chg="mod">
          <ac:chgData name="Richard Chalk" userId="287f8aa4f4de1d19" providerId="LiveId" clId="{49675DFE-3F37-43F8-86E3-0DA7182B61D1}" dt="2023-06-30T05:28:52.704" v="12" actId="14100"/>
          <ac:spMkLst>
            <pc:docMk/>
            <pc:sldMk cId="563439124" sldId="475"/>
            <ac:spMk id="3" creationId="{28F9DB9B-5745-B466-F509-D5EA20A5FE64}"/>
          </ac:spMkLst>
        </pc:spChg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036756973" sldId="481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319024975" sldId="483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4156328404" sldId="484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536480318" sldId="485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382668309" sldId="486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256032000" sldId="487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4050212863" sldId="488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628926321" sldId="489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55559091" sldId="490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3352906070" sldId="491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117678555" sldId="492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769621280" sldId="493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549357373" sldId="494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968679684" sldId="495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368880565" sldId="496"/>
        </pc:sldMkLst>
      </pc:sldChg>
      <pc:sldChg chg="del">
        <pc:chgData name="Richard Chalk" userId="287f8aa4f4de1d19" providerId="LiveId" clId="{49675DFE-3F37-43F8-86E3-0DA7182B61D1}" dt="2023-07-04T12:20:27.913" v="285" actId="2696"/>
        <pc:sldMkLst>
          <pc:docMk/>
          <pc:sldMk cId="759386070" sldId="497"/>
        </pc:sldMkLst>
      </pc:sldChg>
      <pc:sldChg chg="addSp delSp modSp add mod modNotesTx">
        <pc:chgData name="Richard Chalk" userId="287f8aa4f4de1d19" providerId="LiveId" clId="{49675DFE-3F37-43F8-86E3-0DA7182B61D1}" dt="2023-07-04T19:14:13.700" v="2487" actId="113"/>
        <pc:sldMkLst>
          <pc:docMk/>
          <pc:sldMk cId="1632552418" sldId="497"/>
        </pc:sldMkLst>
        <pc:spChg chg="mod">
          <ac:chgData name="Richard Chalk" userId="287f8aa4f4de1d19" providerId="LiveId" clId="{49675DFE-3F37-43F8-86E3-0DA7182B61D1}" dt="2023-07-04T19:14:13.700" v="2487" actId="113"/>
          <ac:spMkLst>
            <pc:docMk/>
            <pc:sldMk cId="1632552418" sldId="497"/>
            <ac:spMk id="2" creationId="{2CED0939-2445-F1A3-21AE-0A535344DD5D}"/>
          </ac:spMkLst>
        </pc:spChg>
        <pc:spChg chg="del">
          <ac:chgData name="Richard Chalk" userId="287f8aa4f4de1d19" providerId="LiveId" clId="{49675DFE-3F37-43F8-86E3-0DA7182B61D1}" dt="2023-07-04T12:22:06.849" v="307" actId="478"/>
          <ac:spMkLst>
            <pc:docMk/>
            <pc:sldMk cId="1632552418" sldId="497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20:35.376" v="293" actId="20577"/>
          <ac:spMkLst>
            <pc:docMk/>
            <pc:sldMk cId="1632552418" sldId="497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2:29:06.997" v="770" actId="14100"/>
          <ac:spMkLst>
            <pc:docMk/>
            <pc:sldMk cId="1632552418" sldId="497"/>
            <ac:spMk id="10" creationId="{20F146F1-1B27-9D07-DCD0-2A2DFC9885D3}"/>
          </ac:spMkLst>
        </pc:spChg>
        <pc:spChg chg="add mod">
          <ac:chgData name="Richard Chalk" userId="287f8aa4f4de1d19" providerId="LiveId" clId="{49675DFE-3F37-43F8-86E3-0DA7182B61D1}" dt="2023-07-04T12:29:51.277" v="805" actId="1036"/>
          <ac:spMkLst>
            <pc:docMk/>
            <pc:sldMk cId="1632552418" sldId="497"/>
            <ac:spMk id="12" creationId="{0F47BC57-5C51-0D45-F0AF-DF977E1D8B04}"/>
          </ac:spMkLst>
        </pc:spChg>
        <pc:picChg chg="add mod">
          <ac:chgData name="Richard Chalk" userId="287f8aa4f4de1d19" providerId="LiveId" clId="{49675DFE-3F37-43F8-86E3-0DA7182B61D1}" dt="2023-07-04T12:22:32.348" v="317" actId="1076"/>
          <ac:picMkLst>
            <pc:docMk/>
            <pc:sldMk cId="1632552418" sldId="497"/>
            <ac:picMk id="8" creationId="{4C17E691-7C63-24E6-2CBB-C50627E896F8}"/>
          </ac:picMkLst>
        </pc:picChg>
        <pc:picChg chg="del mod">
          <ac:chgData name="Richard Chalk" userId="287f8aa4f4de1d19" providerId="LiveId" clId="{49675DFE-3F37-43F8-86E3-0DA7182B61D1}" dt="2023-07-04T12:22:29.404" v="315" actId="478"/>
          <ac:picMkLst>
            <pc:docMk/>
            <pc:sldMk cId="1632552418" sldId="497"/>
            <ac:picMk id="9" creationId="{D032BFC8-516D-46AF-5F51-086BB1BF8065}"/>
          </ac:picMkLst>
        </pc:picChg>
        <pc:picChg chg="mod">
          <ac:chgData name="Richard Chalk" userId="287f8aa4f4de1d19" providerId="LiveId" clId="{49675DFE-3F37-43F8-86E3-0DA7182B61D1}" dt="2023-07-04T12:22:20.219" v="313" actId="1076"/>
          <ac:picMkLst>
            <pc:docMk/>
            <pc:sldMk cId="1632552418" sldId="497"/>
            <ac:picMk id="11" creationId="{21790CD6-316D-D2A2-3645-51BE3E024507}"/>
          </ac:picMkLst>
        </pc:picChg>
        <pc:picChg chg="add mod">
          <ac:chgData name="Richard Chalk" userId="287f8aa4f4de1d19" providerId="LiveId" clId="{49675DFE-3F37-43F8-86E3-0DA7182B61D1}" dt="2023-07-04T12:28:23.033" v="765" actId="1076"/>
          <ac:picMkLst>
            <pc:docMk/>
            <pc:sldMk cId="1632552418" sldId="497"/>
            <ac:picMk id="1026" creationId="{85228D4D-FFB3-1B61-67A3-8FAD4DCEB53B}"/>
          </ac:picMkLst>
        </pc:picChg>
        <pc:picChg chg="add mod">
          <ac:chgData name="Richard Chalk" userId="287f8aa4f4de1d19" providerId="LiveId" clId="{49675DFE-3F37-43F8-86E3-0DA7182B61D1}" dt="2023-07-04T12:28:20.338" v="764" actId="1076"/>
          <ac:picMkLst>
            <pc:docMk/>
            <pc:sldMk cId="1632552418" sldId="497"/>
            <ac:picMk id="1028" creationId="{B431607D-F466-05F5-D5FB-CA7C48071A3E}"/>
          </ac:picMkLst>
        </pc:picChg>
        <pc:picChg chg="add mod">
          <ac:chgData name="Richard Chalk" userId="287f8aa4f4de1d19" providerId="LiveId" clId="{49675DFE-3F37-43F8-86E3-0DA7182B61D1}" dt="2023-07-04T12:28:13.794" v="762" actId="1076"/>
          <ac:picMkLst>
            <pc:docMk/>
            <pc:sldMk cId="1632552418" sldId="497"/>
            <ac:picMk id="1030" creationId="{394CA845-8C43-5BBC-8F00-9EFC94614EBB}"/>
          </ac:picMkLst>
        </pc:picChg>
        <pc:picChg chg="del">
          <ac:chgData name="Richard Chalk" userId="287f8aa4f4de1d19" providerId="LiveId" clId="{49675DFE-3F37-43F8-86E3-0DA7182B61D1}" dt="2023-07-04T12:20:38.342" v="294" actId="478"/>
          <ac:picMkLst>
            <pc:docMk/>
            <pc:sldMk cId="1632552418" sldId="497"/>
            <ac:picMk id="4098" creationId="{BF4ACAB2-61C4-66A0-7692-149FC5B8E968}"/>
          </ac:picMkLst>
        </pc:picChg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846627694" sldId="498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3481731746" sldId="499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590251995" sldId="500"/>
        </pc:sldMkLst>
      </pc:sldChg>
      <pc:sldChg chg="del">
        <pc:chgData name="Richard Chalk" userId="287f8aa4f4de1d19" providerId="LiveId" clId="{49675DFE-3F37-43F8-86E3-0DA7182B61D1}" dt="2023-07-04T12:20:14.329" v="282" actId="47"/>
        <pc:sldMkLst>
          <pc:docMk/>
          <pc:sldMk cId="672458676" sldId="501"/>
        </pc:sldMkLst>
      </pc:sldChg>
      <pc:sldChg chg="new del">
        <pc:chgData name="Richard Chalk" userId="287f8aa4f4de1d19" providerId="LiveId" clId="{49675DFE-3F37-43F8-86E3-0DA7182B61D1}" dt="2023-07-04T19:00:19.890" v="2294" actId="47"/>
        <pc:sldMkLst>
          <pc:docMk/>
          <pc:sldMk cId="313342895" sldId="502"/>
        </pc:sldMkLst>
      </pc:sldChg>
      <pc:sldChg chg="addSp delSp modSp add mod modNotesTx">
        <pc:chgData name="Richard Chalk" userId="287f8aa4f4de1d19" providerId="LiveId" clId="{49675DFE-3F37-43F8-86E3-0DA7182B61D1}" dt="2023-07-04T12:45:14.868" v="1000" actId="113"/>
        <pc:sldMkLst>
          <pc:docMk/>
          <pc:sldMk cId="529699284" sldId="503"/>
        </pc:sldMkLst>
        <pc:spChg chg="mod">
          <ac:chgData name="Richard Chalk" userId="287f8aa4f4de1d19" providerId="LiveId" clId="{49675DFE-3F37-43F8-86E3-0DA7182B61D1}" dt="2023-07-04T12:44:35.034" v="995" actId="113"/>
          <ac:spMkLst>
            <pc:docMk/>
            <pc:sldMk cId="529699284" sldId="503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2:45:14.868" v="1000" actId="113"/>
          <ac:spMkLst>
            <pc:docMk/>
            <pc:sldMk cId="529699284" sldId="503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36:16.063" v="853" actId="6549"/>
          <ac:spMkLst>
            <pc:docMk/>
            <pc:sldMk cId="529699284" sldId="503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2:39:17.152" v="891" actId="20577"/>
          <ac:spMkLst>
            <pc:docMk/>
            <pc:sldMk cId="529699284" sldId="503"/>
            <ac:spMk id="8" creationId="{0DCB333C-9118-BE43-4330-5DC6BA418837}"/>
          </ac:spMkLst>
        </pc:spChg>
        <pc:picChg chg="add mod">
          <ac:chgData name="Richard Chalk" userId="287f8aa4f4de1d19" providerId="LiveId" clId="{49675DFE-3F37-43F8-86E3-0DA7182B61D1}" dt="2023-07-04T12:39:10.399" v="884" actId="1076"/>
          <ac:picMkLst>
            <pc:docMk/>
            <pc:sldMk cId="529699284" sldId="503"/>
            <ac:picMk id="9" creationId="{48260509-C1E0-6A22-E893-A68FCD3B62F6}"/>
          </ac:picMkLst>
        </pc:picChg>
        <pc:picChg chg="del">
          <ac:chgData name="Richard Chalk" userId="287f8aa4f4de1d19" providerId="LiveId" clId="{49675DFE-3F37-43F8-86E3-0DA7182B61D1}" dt="2023-07-04T12:36:17.744" v="854" actId="478"/>
          <ac:picMkLst>
            <pc:docMk/>
            <pc:sldMk cId="529699284" sldId="503"/>
            <ac:picMk id="12" creationId="{7A7D72AE-7E57-C71E-1753-E7C9F7ED3A93}"/>
          </ac:picMkLst>
        </pc:picChg>
        <pc:picChg chg="add mod">
          <ac:chgData name="Richard Chalk" userId="287f8aa4f4de1d19" providerId="LiveId" clId="{49675DFE-3F37-43F8-86E3-0DA7182B61D1}" dt="2023-07-04T12:42:54.940" v="955" actId="1036"/>
          <ac:picMkLst>
            <pc:docMk/>
            <pc:sldMk cId="529699284" sldId="503"/>
            <ac:picMk id="2050" creationId="{EB5CF953-A6BF-12E0-8A2B-6C4A4B67000A}"/>
          </ac:picMkLst>
        </pc:picChg>
        <pc:picChg chg="add mod">
          <ac:chgData name="Richard Chalk" userId="287f8aa4f4de1d19" providerId="LiveId" clId="{49675DFE-3F37-43F8-86E3-0DA7182B61D1}" dt="2023-07-04T12:43:42.848" v="986" actId="1038"/>
          <ac:picMkLst>
            <pc:docMk/>
            <pc:sldMk cId="529699284" sldId="503"/>
            <ac:picMk id="2052" creationId="{AFA108FA-442B-4BB2-6B7C-E2A4ADD542C1}"/>
          </ac:picMkLst>
        </pc:picChg>
        <pc:picChg chg="add mod">
          <ac:chgData name="Richard Chalk" userId="287f8aa4f4de1d19" providerId="LiveId" clId="{49675DFE-3F37-43F8-86E3-0DA7182B61D1}" dt="2023-07-04T12:44:21.019" v="992" actId="167"/>
          <ac:picMkLst>
            <pc:docMk/>
            <pc:sldMk cId="529699284" sldId="503"/>
            <ac:picMk id="2054" creationId="{1568B61B-AA90-4481-DC0C-72CC297C1710}"/>
          </ac:picMkLst>
        </pc:picChg>
      </pc:sldChg>
      <pc:sldChg chg="addSp delSp modSp add mod">
        <pc:chgData name="Richard Chalk" userId="287f8aa4f4de1d19" providerId="LiveId" clId="{49675DFE-3F37-43F8-86E3-0DA7182B61D1}" dt="2023-07-05T05:18:52.166" v="3019" actId="5793"/>
        <pc:sldMkLst>
          <pc:docMk/>
          <pc:sldMk cId="2985784809" sldId="504"/>
        </pc:sldMkLst>
        <pc:spChg chg="mod ord">
          <ac:chgData name="Richard Chalk" userId="287f8aa4f4de1d19" providerId="LiveId" clId="{49675DFE-3F37-43F8-86E3-0DA7182B61D1}" dt="2023-07-05T05:18:20.334" v="3006" actId="207"/>
          <ac:spMkLst>
            <pc:docMk/>
            <pc:sldMk cId="2985784809" sldId="504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2:47:42.840" v="1077" actId="14100"/>
          <ac:spMkLst>
            <pc:docMk/>
            <pc:sldMk cId="2985784809" sldId="504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57:27.419" v="1512" actId="20577"/>
          <ac:spMkLst>
            <pc:docMk/>
            <pc:sldMk cId="2985784809" sldId="504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4T12:46:07.417" v="1011" actId="478"/>
          <ac:spMkLst>
            <pc:docMk/>
            <pc:sldMk cId="2985784809" sldId="504"/>
            <ac:spMk id="8" creationId="{0DCB333C-9118-BE43-4330-5DC6BA418837}"/>
          </ac:spMkLst>
        </pc:spChg>
        <pc:spChg chg="add mod">
          <ac:chgData name="Richard Chalk" userId="287f8aa4f4de1d19" providerId="LiveId" clId="{49675DFE-3F37-43F8-86E3-0DA7182B61D1}" dt="2023-07-04T12:53:32.389" v="1220" actId="1037"/>
          <ac:spMkLst>
            <pc:docMk/>
            <pc:sldMk cId="2985784809" sldId="504"/>
            <ac:spMk id="11" creationId="{EAE9FE35-C3CC-4A3A-FE1A-46297409B518}"/>
          </ac:spMkLst>
        </pc:spChg>
        <pc:spChg chg="add mod">
          <ac:chgData name="Richard Chalk" userId="287f8aa4f4de1d19" providerId="LiveId" clId="{49675DFE-3F37-43F8-86E3-0DA7182B61D1}" dt="2023-07-05T05:18:52.166" v="3019" actId="5793"/>
          <ac:spMkLst>
            <pc:docMk/>
            <pc:sldMk cId="2985784809" sldId="504"/>
            <ac:spMk id="12" creationId="{47FBB063-A48B-96CC-2C52-34C7795F485F}"/>
          </ac:spMkLst>
        </pc:spChg>
        <pc:picChg chg="del">
          <ac:chgData name="Richard Chalk" userId="287f8aa4f4de1d19" providerId="LiveId" clId="{49675DFE-3F37-43F8-86E3-0DA7182B61D1}" dt="2023-07-04T12:46:06.420" v="1010" actId="478"/>
          <ac:picMkLst>
            <pc:docMk/>
            <pc:sldMk cId="2985784809" sldId="504"/>
            <ac:picMk id="9" creationId="{48260509-C1E0-6A22-E893-A68FCD3B62F6}"/>
          </ac:picMkLst>
        </pc:picChg>
        <pc:picChg chg="add mod">
          <ac:chgData name="Richard Chalk" userId="287f8aa4f4de1d19" providerId="LiveId" clId="{49675DFE-3F37-43F8-86E3-0DA7182B61D1}" dt="2023-07-05T05:18:07.446" v="3004" actId="1036"/>
          <ac:picMkLst>
            <pc:docMk/>
            <pc:sldMk cId="2985784809" sldId="504"/>
            <ac:picMk id="10" creationId="{357917CD-2A85-AAD4-0D8B-3B60E594447E}"/>
          </ac:picMkLst>
        </pc:picChg>
        <pc:picChg chg="add mod">
          <ac:chgData name="Richard Chalk" userId="287f8aa4f4de1d19" providerId="LiveId" clId="{49675DFE-3F37-43F8-86E3-0DA7182B61D1}" dt="2023-07-04T12:56:50.487" v="1491" actId="1076"/>
          <ac:picMkLst>
            <pc:docMk/>
            <pc:sldMk cId="2985784809" sldId="504"/>
            <ac:picMk id="13" creationId="{2B6D9CDF-0AA1-9356-D082-B6DE33E175BD}"/>
          </ac:picMkLst>
        </pc:picChg>
        <pc:picChg chg="del">
          <ac:chgData name="Richard Chalk" userId="287f8aa4f4de1d19" providerId="LiveId" clId="{49675DFE-3F37-43F8-86E3-0DA7182B61D1}" dt="2023-07-04T12:45:59.878" v="1006" actId="478"/>
          <ac:picMkLst>
            <pc:docMk/>
            <pc:sldMk cId="2985784809" sldId="504"/>
            <ac:picMk id="2050" creationId="{EB5CF953-A6BF-12E0-8A2B-6C4A4B67000A}"/>
          </ac:picMkLst>
        </pc:picChg>
        <pc:picChg chg="del">
          <ac:chgData name="Richard Chalk" userId="287f8aa4f4de1d19" providerId="LiveId" clId="{49675DFE-3F37-43F8-86E3-0DA7182B61D1}" dt="2023-07-04T12:46:01.683" v="1007" actId="478"/>
          <ac:picMkLst>
            <pc:docMk/>
            <pc:sldMk cId="2985784809" sldId="504"/>
            <ac:picMk id="2052" creationId="{AFA108FA-442B-4BB2-6B7C-E2A4ADD542C1}"/>
          </ac:picMkLst>
        </pc:picChg>
        <pc:picChg chg="del">
          <ac:chgData name="Richard Chalk" userId="287f8aa4f4de1d19" providerId="LiveId" clId="{49675DFE-3F37-43F8-86E3-0DA7182B61D1}" dt="2023-07-04T12:46:05.744" v="1009" actId="478"/>
          <ac:picMkLst>
            <pc:docMk/>
            <pc:sldMk cId="2985784809" sldId="504"/>
            <ac:picMk id="2054" creationId="{1568B61B-AA90-4481-DC0C-72CC297C1710}"/>
          </ac:picMkLst>
        </pc:picChg>
        <pc:cxnChg chg="mod">
          <ac:chgData name="Richard Chalk" userId="287f8aa4f4de1d19" providerId="LiveId" clId="{49675DFE-3F37-43F8-86E3-0DA7182B61D1}" dt="2023-07-04T12:47:47.925" v="1090" actId="1037"/>
          <ac:cxnSpMkLst>
            <pc:docMk/>
            <pc:sldMk cId="2985784809" sldId="504"/>
            <ac:cxnSpMk id="4" creationId="{8E10E644-46F5-F891-B4EC-377F5D56B5D8}"/>
          </ac:cxnSpMkLst>
        </pc:cxnChg>
      </pc:sldChg>
      <pc:sldChg chg="addSp modSp add mod">
        <pc:chgData name="Richard Chalk" userId="287f8aa4f4de1d19" providerId="LiveId" clId="{49675DFE-3F37-43F8-86E3-0DA7182B61D1}" dt="2023-07-05T05:19:39.726" v="3072" actId="113"/>
        <pc:sldMkLst>
          <pc:docMk/>
          <pc:sldMk cId="3857005702" sldId="505"/>
        </pc:sldMkLst>
        <pc:spChg chg="mod">
          <ac:chgData name="Richard Chalk" userId="287f8aa4f4de1d19" providerId="LiveId" clId="{49675DFE-3F37-43F8-86E3-0DA7182B61D1}" dt="2023-07-05T05:19:06.879" v="3025" actId="6549"/>
          <ac:spMkLst>
            <pc:docMk/>
            <pc:sldMk cId="3857005702" sldId="505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0:40.045" v="1614" actId="14100"/>
          <ac:spMkLst>
            <pc:docMk/>
            <pc:sldMk cId="3857005702" sldId="505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3:05.661" v="1714" actId="20577"/>
          <ac:spMkLst>
            <pc:docMk/>
            <pc:sldMk cId="3857005702" sldId="505"/>
            <ac:spMk id="7" creationId="{EBD62573-4B50-EAD6-8C7E-C3AE6A9F45B4}"/>
          </ac:spMkLst>
        </pc:spChg>
        <pc:spChg chg="mod">
          <ac:chgData name="Richard Chalk" userId="287f8aa4f4de1d19" providerId="LiveId" clId="{49675DFE-3F37-43F8-86E3-0DA7182B61D1}" dt="2023-07-04T13:00:46.086" v="1624" actId="1037"/>
          <ac:spMkLst>
            <pc:docMk/>
            <pc:sldMk cId="3857005702" sldId="505"/>
            <ac:spMk id="11" creationId="{EAE9FE35-C3CC-4A3A-FE1A-46297409B518}"/>
          </ac:spMkLst>
        </pc:spChg>
        <pc:spChg chg="mod">
          <ac:chgData name="Richard Chalk" userId="287f8aa4f4de1d19" providerId="LiveId" clId="{49675DFE-3F37-43F8-86E3-0DA7182B61D1}" dt="2023-07-05T05:19:39.726" v="3072" actId="113"/>
          <ac:spMkLst>
            <pc:docMk/>
            <pc:sldMk cId="3857005702" sldId="505"/>
            <ac:spMk id="12" creationId="{47FBB063-A48B-96CC-2C52-34C7795F485F}"/>
          </ac:spMkLst>
        </pc:spChg>
        <pc:picChg chg="add mod">
          <ac:chgData name="Richard Chalk" userId="287f8aa4f4de1d19" providerId="LiveId" clId="{49675DFE-3F37-43F8-86E3-0DA7182B61D1}" dt="2023-07-04T13:01:07.184" v="1627" actId="1076"/>
          <ac:picMkLst>
            <pc:docMk/>
            <pc:sldMk cId="3857005702" sldId="505"/>
            <ac:picMk id="8" creationId="{D8FFB379-ACCA-939C-174E-BB213155CDA5}"/>
          </ac:picMkLst>
        </pc:picChg>
        <pc:picChg chg="mod">
          <ac:chgData name="Richard Chalk" userId="287f8aa4f4de1d19" providerId="LiveId" clId="{49675DFE-3F37-43F8-86E3-0DA7182B61D1}" dt="2023-07-05T05:19:11.850" v="3048" actId="1036"/>
          <ac:picMkLst>
            <pc:docMk/>
            <pc:sldMk cId="3857005702" sldId="505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01:33.317" v="1639" actId="1076"/>
          <ac:picMkLst>
            <pc:docMk/>
            <pc:sldMk cId="3857005702" sldId="505"/>
            <ac:picMk id="13" creationId="{2B6D9CDF-0AA1-9356-D082-B6DE33E175BD}"/>
          </ac:picMkLst>
        </pc:picChg>
      </pc:sldChg>
      <pc:sldChg chg="addSp delSp modSp add mod">
        <pc:chgData name="Richard Chalk" userId="287f8aa4f4de1d19" providerId="LiveId" clId="{49675DFE-3F37-43F8-86E3-0DA7182B61D1}" dt="2023-07-05T05:20:12.470" v="3085" actId="113"/>
        <pc:sldMkLst>
          <pc:docMk/>
          <pc:sldMk cId="658545090" sldId="506"/>
        </pc:sldMkLst>
        <pc:spChg chg="mod">
          <ac:chgData name="Richard Chalk" userId="287f8aa4f4de1d19" providerId="LiveId" clId="{49675DFE-3F37-43F8-86E3-0DA7182B61D1}" dt="2023-07-05T05:19:57.089" v="3079" actId="20577"/>
          <ac:spMkLst>
            <pc:docMk/>
            <pc:sldMk cId="658545090" sldId="506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5:43.837" v="1764" actId="20577"/>
          <ac:spMkLst>
            <pc:docMk/>
            <pc:sldMk cId="658545090" sldId="506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3:12.404" v="1717" actId="20577"/>
          <ac:spMkLst>
            <pc:docMk/>
            <pc:sldMk cId="658545090" sldId="506"/>
            <ac:spMk id="7" creationId="{EBD62573-4B50-EAD6-8C7E-C3AE6A9F45B4}"/>
          </ac:spMkLst>
        </pc:spChg>
        <pc:spChg chg="add del mod">
          <ac:chgData name="Richard Chalk" userId="287f8aa4f4de1d19" providerId="LiveId" clId="{49675DFE-3F37-43F8-86E3-0DA7182B61D1}" dt="2023-07-05T05:20:09.875" v="3084"/>
          <ac:spMkLst>
            <pc:docMk/>
            <pc:sldMk cId="658545090" sldId="506"/>
            <ac:spMk id="8" creationId="{7B68B6AC-2D1C-3438-455E-DF43B2A3A8FF}"/>
          </ac:spMkLst>
        </pc:spChg>
        <pc:spChg chg="mod">
          <ac:chgData name="Richard Chalk" userId="287f8aa4f4de1d19" providerId="LiveId" clId="{49675DFE-3F37-43F8-86E3-0DA7182B61D1}" dt="2023-07-05T05:20:12.470" v="3085" actId="113"/>
          <ac:spMkLst>
            <pc:docMk/>
            <pc:sldMk cId="658545090" sldId="506"/>
            <ac:spMk id="12" creationId="{47FBB063-A48B-96CC-2C52-34C7795F485F}"/>
          </ac:spMkLst>
        </pc:spChg>
        <pc:picChg chg="del">
          <ac:chgData name="Richard Chalk" userId="287f8aa4f4de1d19" providerId="LiveId" clId="{49675DFE-3F37-43F8-86E3-0DA7182B61D1}" dt="2023-07-04T13:03:22.104" v="1718" actId="478"/>
          <ac:picMkLst>
            <pc:docMk/>
            <pc:sldMk cId="658545090" sldId="506"/>
            <ac:picMk id="8" creationId="{D8FFB379-ACCA-939C-174E-BB213155CDA5}"/>
          </ac:picMkLst>
        </pc:picChg>
        <pc:picChg chg="add mod">
          <ac:chgData name="Richard Chalk" userId="287f8aa4f4de1d19" providerId="LiveId" clId="{49675DFE-3F37-43F8-86E3-0DA7182B61D1}" dt="2023-07-04T13:03:25.945" v="1721" actId="1076"/>
          <ac:picMkLst>
            <pc:docMk/>
            <pc:sldMk cId="658545090" sldId="506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4T13:17:02.308" v="2240" actId="1076"/>
          <ac:picMkLst>
            <pc:docMk/>
            <pc:sldMk cId="658545090" sldId="506"/>
            <ac:picMk id="10" creationId="{357917CD-2A85-AAD4-0D8B-3B60E594447E}"/>
          </ac:picMkLst>
        </pc:picChg>
      </pc:sldChg>
      <pc:sldChg chg="addSp delSp modSp add mod">
        <pc:chgData name="Richard Chalk" userId="287f8aa4f4de1d19" providerId="LiveId" clId="{49675DFE-3F37-43F8-86E3-0DA7182B61D1}" dt="2023-07-05T05:20:53.664" v="3092" actId="20577"/>
        <pc:sldMkLst>
          <pc:docMk/>
          <pc:sldMk cId="4185528542" sldId="507"/>
        </pc:sldMkLst>
        <pc:spChg chg="mod">
          <ac:chgData name="Richard Chalk" userId="287f8aa4f4de1d19" providerId="LiveId" clId="{49675DFE-3F37-43F8-86E3-0DA7182B61D1}" dt="2023-07-05T05:20:35.861" v="3090" actId="5793"/>
          <ac:spMkLst>
            <pc:docMk/>
            <pc:sldMk cId="4185528542" sldId="507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9:31.237" v="1882" actId="6549"/>
          <ac:spMkLst>
            <pc:docMk/>
            <pc:sldMk cId="4185528542" sldId="507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6:25.430" v="1798" actId="20577"/>
          <ac:spMkLst>
            <pc:docMk/>
            <pc:sldMk cId="4185528542" sldId="507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3:09:38.356" v="1901" actId="14100"/>
          <ac:spMkLst>
            <pc:docMk/>
            <pc:sldMk cId="4185528542" sldId="507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4T13:08:44.873" v="1855" actId="478"/>
          <ac:spMkLst>
            <pc:docMk/>
            <pc:sldMk cId="4185528542" sldId="507"/>
            <ac:spMk id="11" creationId="{EAE9FE35-C3CC-4A3A-FE1A-46297409B518}"/>
          </ac:spMkLst>
        </pc:spChg>
        <pc:spChg chg="mod">
          <ac:chgData name="Richard Chalk" userId="287f8aa4f4de1d19" providerId="LiveId" clId="{49675DFE-3F37-43F8-86E3-0DA7182B61D1}" dt="2023-07-05T05:20:53.664" v="3092" actId="20577"/>
          <ac:spMkLst>
            <pc:docMk/>
            <pc:sldMk cId="4185528542" sldId="507"/>
            <ac:spMk id="12" creationId="{47FBB063-A48B-96CC-2C52-34C7795F485F}"/>
          </ac:spMkLst>
        </pc:spChg>
        <pc:spChg chg="add mod">
          <ac:chgData name="Richard Chalk" userId="287f8aa4f4de1d19" providerId="LiveId" clId="{49675DFE-3F37-43F8-86E3-0DA7182B61D1}" dt="2023-07-04T13:10:38.654" v="1974" actId="1076"/>
          <ac:spMkLst>
            <pc:docMk/>
            <pc:sldMk cId="4185528542" sldId="507"/>
            <ac:spMk id="14" creationId="{DAE04A23-7B74-4BE8-5B52-622BB6884743}"/>
          </ac:spMkLst>
        </pc:spChg>
        <pc:picChg chg="del">
          <ac:chgData name="Richard Chalk" userId="287f8aa4f4de1d19" providerId="LiveId" clId="{49675DFE-3F37-43F8-86E3-0DA7182B61D1}" dt="2023-07-05T05:14:04.675" v="2840" actId="478"/>
          <ac:picMkLst>
            <pc:docMk/>
            <pc:sldMk cId="4185528542" sldId="507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4T13:10:53.590" v="1998" actId="1035"/>
          <ac:picMkLst>
            <pc:docMk/>
            <pc:sldMk cId="4185528542" sldId="507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10:29.265" v="1972" actId="1076"/>
          <ac:picMkLst>
            <pc:docMk/>
            <pc:sldMk cId="4185528542" sldId="507"/>
            <ac:picMk id="13" creationId="{2B6D9CDF-0AA1-9356-D082-B6DE33E175BD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1:20.894" v="3095" actId="207"/>
        <pc:sldMkLst>
          <pc:docMk/>
          <pc:sldMk cId="1895652186" sldId="508"/>
        </pc:sldMkLst>
        <pc:spChg chg="mod">
          <ac:chgData name="Richard Chalk" userId="287f8aa4f4de1d19" providerId="LiveId" clId="{49675DFE-3F37-43F8-86E3-0DA7182B61D1}" dt="2023-07-05T05:21:20.894" v="3095" actId="207"/>
          <ac:spMkLst>
            <pc:docMk/>
            <pc:sldMk cId="1895652186" sldId="508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15:03.296" v="2136" actId="14100"/>
          <ac:spMkLst>
            <pc:docMk/>
            <pc:sldMk cId="1895652186" sldId="508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17:41.838" v="2245" actId="20577"/>
          <ac:spMkLst>
            <pc:docMk/>
            <pc:sldMk cId="1895652186" sldId="508"/>
            <ac:spMk id="7" creationId="{EBD62573-4B50-EAD6-8C7E-C3AE6A9F45B4}"/>
          </ac:spMkLst>
        </pc:spChg>
        <pc:spChg chg="mod">
          <ac:chgData name="Richard Chalk" userId="287f8aa4f4de1d19" providerId="LiveId" clId="{49675DFE-3F37-43F8-86E3-0DA7182B61D1}" dt="2023-07-04T13:17:27.160" v="2243" actId="14100"/>
          <ac:spMkLst>
            <pc:docMk/>
            <pc:sldMk cId="1895652186" sldId="508"/>
            <ac:spMk id="8" creationId="{5F9379C8-0EB4-FF49-2608-E31B338FA9CD}"/>
          </ac:spMkLst>
        </pc:spChg>
        <pc:spChg chg="add mod">
          <ac:chgData name="Richard Chalk" userId="287f8aa4f4de1d19" providerId="LiveId" clId="{49675DFE-3F37-43F8-86E3-0DA7182B61D1}" dt="2023-07-04T13:15:44.742" v="2145" actId="1036"/>
          <ac:spMkLst>
            <pc:docMk/>
            <pc:sldMk cId="1895652186" sldId="508"/>
            <ac:spMk id="11" creationId="{9D2FE606-16D2-B81C-59A6-4B3799274F22}"/>
          </ac:spMkLst>
        </pc:spChg>
        <pc:spChg chg="mod">
          <ac:chgData name="Richard Chalk" userId="287f8aa4f4de1d19" providerId="LiveId" clId="{49675DFE-3F37-43F8-86E3-0DA7182B61D1}" dt="2023-07-04T13:16:23.313" v="2219" actId="1076"/>
          <ac:spMkLst>
            <pc:docMk/>
            <pc:sldMk cId="1895652186" sldId="508"/>
            <ac:spMk id="12" creationId="{47FBB063-A48B-96CC-2C52-34C7795F485F}"/>
          </ac:spMkLst>
        </pc:spChg>
        <pc:spChg chg="del">
          <ac:chgData name="Richard Chalk" userId="287f8aa4f4de1d19" providerId="LiveId" clId="{49675DFE-3F37-43F8-86E3-0DA7182B61D1}" dt="2023-07-04T13:14:32.564" v="2099" actId="478"/>
          <ac:spMkLst>
            <pc:docMk/>
            <pc:sldMk cId="1895652186" sldId="508"/>
            <ac:spMk id="14" creationId="{DAE04A23-7B74-4BE8-5B52-622BB6884743}"/>
          </ac:spMkLst>
        </pc:spChg>
        <pc:spChg chg="add mod">
          <ac:chgData name="Richard Chalk" userId="287f8aa4f4de1d19" providerId="LiveId" clId="{49675DFE-3F37-43F8-86E3-0DA7182B61D1}" dt="2023-07-04T13:16:27.058" v="2228" actId="1038"/>
          <ac:spMkLst>
            <pc:docMk/>
            <pc:sldMk cId="1895652186" sldId="508"/>
            <ac:spMk id="15" creationId="{AB241F1C-47F8-53EE-112E-FE66F7DE1F24}"/>
          </ac:spMkLst>
        </pc:spChg>
        <pc:picChg chg="del">
          <ac:chgData name="Richard Chalk" userId="287f8aa4f4de1d19" providerId="LiveId" clId="{49675DFE-3F37-43F8-86E3-0DA7182B61D1}" dt="2023-07-05T05:14:11.409" v="2841" actId="478"/>
          <ac:picMkLst>
            <pc:docMk/>
            <pc:sldMk cId="1895652186" sldId="508"/>
            <ac:picMk id="9" creationId="{BF35C8EC-4A33-B3DA-DB16-25C24D6BD8A9}"/>
          </ac:picMkLst>
        </pc:picChg>
        <pc:picChg chg="del mod">
          <ac:chgData name="Richard Chalk" userId="287f8aa4f4de1d19" providerId="LiveId" clId="{49675DFE-3F37-43F8-86E3-0DA7182B61D1}" dt="2023-07-05T05:21:07.010" v="3094" actId="478"/>
          <ac:picMkLst>
            <pc:docMk/>
            <pc:sldMk cId="1895652186" sldId="508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16:23.313" v="2219" actId="1076"/>
          <ac:picMkLst>
            <pc:docMk/>
            <pc:sldMk cId="1895652186" sldId="508"/>
            <ac:picMk id="13" creationId="{2B6D9CDF-0AA1-9356-D082-B6DE33E175BD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2:43.337" v="3109" actId="6549"/>
        <pc:sldMkLst>
          <pc:docMk/>
          <pc:sldMk cId="2496683731" sldId="509"/>
        </pc:sldMkLst>
        <pc:spChg chg="mod">
          <ac:chgData name="Richard Chalk" userId="287f8aa4f4de1d19" providerId="LiveId" clId="{49675DFE-3F37-43F8-86E3-0DA7182B61D1}" dt="2023-07-05T05:22:06.095" v="3106" actId="20577"/>
          <ac:spMkLst>
            <pc:docMk/>
            <pc:sldMk cId="2496683731" sldId="509"/>
            <ac:spMk id="2" creationId="{2CED0939-2445-F1A3-21AE-0A535344DD5D}"/>
          </ac:spMkLst>
        </pc:spChg>
        <pc:spChg chg="del">
          <ac:chgData name="Richard Chalk" userId="287f8aa4f4de1d19" providerId="LiveId" clId="{49675DFE-3F37-43F8-86E3-0DA7182B61D1}" dt="2023-07-05T04:56:33.087" v="2489" actId="478"/>
          <ac:spMkLst>
            <pc:docMk/>
            <pc:sldMk cId="2496683731" sldId="509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4:29:59.291" v="2281" actId="20577"/>
          <ac:spMkLst>
            <pc:docMk/>
            <pc:sldMk cId="2496683731" sldId="509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5T04:56:36.938" v="2491" actId="478"/>
          <ac:spMkLst>
            <pc:docMk/>
            <pc:sldMk cId="2496683731" sldId="509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5T04:56:43.055" v="2493" actId="478"/>
          <ac:spMkLst>
            <pc:docMk/>
            <pc:sldMk cId="2496683731" sldId="509"/>
            <ac:spMk id="11" creationId="{9D2FE606-16D2-B81C-59A6-4B3799274F22}"/>
          </ac:spMkLst>
        </pc:spChg>
        <pc:spChg chg="del">
          <ac:chgData name="Richard Chalk" userId="287f8aa4f4de1d19" providerId="LiveId" clId="{49675DFE-3F37-43F8-86E3-0DA7182B61D1}" dt="2023-07-05T04:56:44.639" v="2495" actId="478"/>
          <ac:spMkLst>
            <pc:docMk/>
            <pc:sldMk cId="2496683731" sldId="509"/>
            <ac:spMk id="12" creationId="{47FBB063-A48B-96CC-2C52-34C7795F485F}"/>
          </ac:spMkLst>
        </pc:spChg>
        <pc:spChg chg="add del">
          <ac:chgData name="Richard Chalk" userId="287f8aa4f4de1d19" providerId="LiveId" clId="{49675DFE-3F37-43F8-86E3-0DA7182B61D1}" dt="2023-07-05T04:56:30.612" v="2488" actId="478"/>
          <ac:spMkLst>
            <pc:docMk/>
            <pc:sldMk cId="2496683731" sldId="509"/>
            <ac:spMk id="14" creationId="{2847814A-E116-D950-5104-3FB78A97729B}"/>
          </ac:spMkLst>
        </pc:spChg>
        <pc:spChg chg="del">
          <ac:chgData name="Richard Chalk" userId="287f8aa4f4de1d19" providerId="LiveId" clId="{49675DFE-3F37-43F8-86E3-0DA7182B61D1}" dt="2023-07-05T04:56:45.452" v="2496" actId="478"/>
          <ac:spMkLst>
            <pc:docMk/>
            <pc:sldMk cId="2496683731" sldId="509"/>
            <ac:spMk id="15" creationId="{AB241F1C-47F8-53EE-112E-FE66F7DE1F24}"/>
          </ac:spMkLst>
        </pc:spChg>
        <pc:spChg chg="add mod ord">
          <ac:chgData name="Richard Chalk" userId="287f8aa4f4de1d19" providerId="LiveId" clId="{49675DFE-3F37-43F8-86E3-0DA7182B61D1}" dt="2023-07-05T05:08:54.440" v="2706" actId="14100"/>
          <ac:spMkLst>
            <pc:docMk/>
            <pc:sldMk cId="2496683731" sldId="509"/>
            <ac:spMk id="16" creationId="{D66CFC44-5935-9CDE-8D82-712AB261BA4B}"/>
          </ac:spMkLst>
        </pc:spChg>
        <pc:spChg chg="add mod">
          <ac:chgData name="Richard Chalk" userId="287f8aa4f4de1d19" providerId="LiveId" clId="{49675DFE-3F37-43F8-86E3-0DA7182B61D1}" dt="2023-07-05T05:01:58.112" v="2588" actId="1035"/>
          <ac:spMkLst>
            <pc:docMk/>
            <pc:sldMk cId="2496683731" sldId="509"/>
            <ac:spMk id="17" creationId="{9429C837-D9A2-C0B0-05A9-B0006F2D1871}"/>
          </ac:spMkLst>
        </pc:spChg>
        <pc:spChg chg="add del mod">
          <ac:chgData name="Richard Chalk" userId="287f8aa4f4de1d19" providerId="LiveId" clId="{49675DFE-3F37-43F8-86E3-0DA7182B61D1}" dt="2023-07-05T05:01:03.264" v="2560"/>
          <ac:spMkLst>
            <pc:docMk/>
            <pc:sldMk cId="2496683731" sldId="509"/>
            <ac:spMk id="20" creationId="{2219486F-D916-0DB3-4A42-4A80DBC16782}"/>
          </ac:spMkLst>
        </pc:spChg>
        <pc:spChg chg="add mod">
          <ac:chgData name="Richard Chalk" userId="287f8aa4f4de1d19" providerId="LiveId" clId="{49675DFE-3F37-43F8-86E3-0DA7182B61D1}" dt="2023-07-05T05:22:43.337" v="3109" actId="6549"/>
          <ac:spMkLst>
            <pc:docMk/>
            <pc:sldMk cId="2496683731" sldId="509"/>
            <ac:spMk id="21" creationId="{2C0CDD3E-68E7-4FDF-40F5-D5699A73BEE0}"/>
          </ac:spMkLst>
        </pc:spChg>
        <pc:spChg chg="add mod">
          <ac:chgData name="Richard Chalk" userId="287f8aa4f4de1d19" providerId="LiveId" clId="{49675DFE-3F37-43F8-86E3-0DA7182B61D1}" dt="2023-07-05T05:02:06.427" v="2598" actId="1036"/>
          <ac:spMkLst>
            <pc:docMk/>
            <pc:sldMk cId="2496683731" sldId="509"/>
            <ac:spMk id="23" creationId="{EEA46CC2-EB43-92C8-3630-87AC20712EA2}"/>
          </ac:spMkLst>
        </pc:spChg>
        <pc:spChg chg="add mod">
          <ac:chgData name="Richard Chalk" userId="287f8aa4f4de1d19" providerId="LiveId" clId="{49675DFE-3F37-43F8-86E3-0DA7182B61D1}" dt="2023-07-05T05:06:57.820" v="2691" actId="1036"/>
          <ac:spMkLst>
            <pc:docMk/>
            <pc:sldMk cId="2496683731" sldId="509"/>
            <ac:spMk id="24" creationId="{F8D8E1B8-1897-8640-2B70-7256BD8EB4C8}"/>
          </ac:spMkLst>
        </pc:spChg>
        <pc:picChg chg="del">
          <ac:chgData name="Richard Chalk" userId="287f8aa4f4de1d19" providerId="LiveId" clId="{49675DFE-3F37-43F8-86E3-0DA7182B61D1}" dt="2023-07-05T05:08:29.021" v="2702" actId="478"/>
          <ac:picMkLst>
            <pc:docMk/>
            <pc:sldMk cId="2496683731" sldId="509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5T04:58:37.051" v="2514" actId="1076"/>
          <ac:picMkLst>
            <pc:docMk/>
            <pc:sldMk cId="2496683731" sldId="509"/>
            <ac:picMk id="10" creationId="{357917CD-2A85-AAD4-0D8B-3B60E594447E}"/>
          </ac:picMkLst>
        </pc:picChg>
        <pc:picChg chg="del">
          <ac:chgData name="Richard Chalk" userId="287f8aa4f4de1d19" providerId="LiveId" clId="{49675DFE-3F37-43F8-86E3-0DA7182B61D1}" dt="2023-07-05T04:56:43.800" v="2494" actId="478"/>
          <ac:picMkLst>
            <pc:docMk/>
            <pc:sldMk cId="2496683731" sldId="509"/>
            <ac:picMk id="13" creationId="{2B6D9CDF-0AA1-9356-D082-B6DE33E175BD}"/>
          </ac:picMkLst>
        </pc:picChg>
        <pc:picChg chg="add del mod">
          <ac:chgData name="Richard Chalk" userId="287f8aa4f4de1d19" providerId="LiveId" clId="{49675DFE-3F37-43F8-86E3-0DA7182B61D1}" dt="2023-07-05T05:06:48.659" v="2687" actId="478"/>
          <ac:picMkLst>
            <pc:docMk/>
            <pc:sldMk cId="2496683731" sldId="509"/>
            <ac:picMk id="18" creationId="{238A2357-899C-969E-730D-44AAC56D34FF}"/>
          </ac:picMkLst>
        </pc:picChg>
        <pc:picChg chg="add mod">
          <ac:chgData name="Richard Chalk" userId="287f8aa4f4de1d19" providerId="LiveId" clId="{49675DFE-3F37-43F8-86E3-0DA7182B61D1}" dt="2023-07-05T05:09:10.616" v="2733" actId="1036"/>
          <ac:picMkLst>
            <pc:docMk/>
            <pc:sldMk cId="2496683731" sldId="509"/>
            <ac:picMk id="22" creationId="{32FE7DAD-16C2-F38D-DE5D-F196D1AB938A}"/>
          </ac:picMkLst>
        </pc:picChg>
        <pc:picChg chg="add mod">
          <ac:chgData name="Richard Chalk" userId="287f8aa4f4de1d19" providerId="LiveId" clId="{49675DFE-3F37-43F8-86E3-0DA7182B61D1}" dt="2023-07-05T05:09:05.400" v="2708" actId="1076"/>
          <ac:picMkLst>
            <pc:docMk/>
            <pc:sldMk cId="2496683731" sldId="509"/>
            <ac:picMk id="2050" creationId="{DCDDF168-5BA0-6D9A-E926-2ADCFE0F8517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4:44.451" v="3138" actId="1076"/>
        <pc:sldMkLst>
          <pc:docMk/>
          <pc:sldMk cId="108713598" sldId="510"/>
        </pc:sldMkLst>
        <pc:spChg chg="mod">
          <ac:chgData name="Richard Chalk" userId="287f8aa4f4de1d19" providerId="LiveId" clId="{49675DFE-3F37-43F8-86E3-0DA7182B61D1}" dt="2023-07-05T05:23:25.560" v="3117" actId="207"/>
          <ac:spMkLst>
            <pc:docMk/>
            <pc:sldMk cId="108713598" sldId="510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5T05:11:34.303" v="2755" actId="14100"/>
          <ac:spMkLst>
            <pc:docMk/>
            <pc:sldMk cId="108713598" sldId="510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9:00:04.280" v="2293" actId="20577"/>
          <ac:spMkLst>
            <pc:docMk/>
            <pc:sldMk cId="108713598" sldId="510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5T05:10:31.409" v="2743" actId="478"/>
          <ac:spMkLst>
            <pc:docMk/>
            <pc:sldMk cId="108713598" sldId="510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5T05:10:33.110" v="2745" actId="478"/>
          <ac:spMkLst>
            <pc:docMk/>
            <pc:sldMk cId="108713598" sldId="510"/>
            <ac:spMk id="11" creationId="{9D2FE606-16D2-B81C-59A6-4B3799274F22}"/>
          </ac:spMkLst>
        </pc:spChg>
        <pc:spChg chg="del">
          <ac:chgData name="Richard Chalk" userId="287f8aa4f4de1d19" providerId="LiveId" clId="{49675DFE-3F37-43F8-86E3-0DA7182B61D1}" dt="2023-07-05T05:10:30.341" v="2742" actId="478"/>
          <ac:spMkLst>
            <pc:docMk/>
            <pc:sldMk cId="108713598" sldId="510"/>
            <ac:spMk id="12" creationId="{47FBB063-A48B-96CC-2C52-34C7795F485F}"/>
          </ac:spMkLst>
        </pc:spChg>
        <pc:spChg chg="del">
          <ac:chgData name="Richard Chalk" userId="287f8aa4f4de1d19" providerId="LiveId" clId="{49675DFE-3F37-43F8-86E3-0DA7182B61D1}" dt="2023-07-05T05:09:25.180" v="2735" actId="478"/>
          <ac:spMkLst>
            <pc:docMk/>
            <pc:sldMk cId="108713598" sldId="510"/>
            <ac:spMk id="14" creationId="{2847814A-E116-D950-5104-3FB78A97729B}"/>
          </ac:spMkLst>
        </pc:spChg>
        <pc:spChg chg="del">
          <ac:chgData name="Richard Chalk" userId="287f8aa4f4de1d19" providerId="LiveId" clId="{49675DFE-3F37-43F8-86E3-0DA7182B61D1}" dt="2023-07-05T05:10:32.157" v="2744" actId="478"/>
          <ac:spMkLst>
            <pc:docMk/>
            <pc:sldMk cId="108713598" sldId="510"/>
            <ac:spMk id="15" creationId="{AB241F1C-47F8-53EE-112E-FE66F7DE1F24}"/>
          </ac:spMkLst>
        </pc:spChg>
        <pc:spChg chg="add mod">
          <ac:chgData name="Richard Chalk" userId="287f8aa4f4de1d19" providerId="LiveId" clId="{49675DFE-3F37-43F8-86E3-0DA7182B61D1}" dt="2023-07-05T05:24:38.924" v="3137" actId="20577"/>
          <ac:spMkLst>
            <pc:docMk/>
            <pc:sldMk cId="108713598" sldId="510"/>
            <ac:spMk id="17" creationId="{CAF0701B-C5F3-3E2A-5BD5-1777621810A6}"/>
          </ac:spMkLst>
        </pc:spChg>
        <pc:spChg chg="add mod">
          <ac:chgData name="Richard Chalk" userId="287f8aa4f4de1d19" providerId="LiveId" clId="{49675DFE-3F37-43F8-86E3-0DA7182B61D1}" dt="2023-07-05T05:23:32.020" v="3121" actId="20577"/>
          <ac:spMkLst>
            <pc:docMk/>
            <pc:sldMk cId="108713598" sldId="510"/>
            <ac:spMk id="20" creationId="{0535DB8F-D00B-3F96-6ADB-6A2AF9850DCD}"/>
          </ac:spMkLst>
        </pc:spChg>
        <pc:spChg chg="add mod">
          <ac:chgData name="Richard Chalk" userId="287f8aa4f4de1d19" providerId="LiveId" clId="{49675DFE-3F37-43F8-86E3-0DA7182B61D1}" dt="2023-07-05T05:16:21.752" v="2978" actId="14100"/>
          <ac:spMkLst>
            <pc:docMk/>
            <pc:sldMk cId="108713598" sldId="510"/>
            <ac:spMk id="22" creationId="{120FCFC2-BC5F-C545-94C8-8BBCA627CCDA}"/>
          </ac:spMkLst>
        </pc:spChg>
        <pc:picChg chg="del">
          <ac:chgData name="Richard Chalk" userId="287f8aa4f4de1d19" providerId="LiveId" clId="{49675DFE-3F37-43F8-86E3-0DA7182B61D1}" dt="2023-07-05T05:09:26.733" v="2736" actId="478"/>
          <ac:picMkLst>
            <pc:docMk/>
            <pc:sldMk cId="108713598" sldId="510"/>
            <ac:picMk id="9" creationId="{BF35C8EC-4A33-B3DA-DB16-25C24D6BD8A9}"/>
          </ac:picMkLst>
        </pc:picChg>
        <pc:picChg chg="del">
          <ac:chgData name="Richard Chalk" userId="287f8aa4f4de1d19" providerId="LiveId" clId="{49675DFE-3F37-43F8-86E3-0DA7182B61D1}" dt="2023-07-05T05:09:28.647" v="2737" actId="478"/>
          <ac:picMkLst>
            <pc:docMk/>
            <pc:sldMk cId="108713598" sldId="510"/>
            <ac:picMk id="10" creationId="{357917CD-2A85-AAD4-0D8B-3B60E594447E}"/>
          </ac:picMkLst>
        </pc:picChg>
        <pc:picChg chg="del">
          <ac:chgData name="Richard Chalk" userId="287f8aa4f4de1d19" providerId="LiveId" clId="{49675DFE-3F37-43F8-86E3-0DA7182B61D1}" dt="2023-07-05T05:10:28.697" v="2741" actId="478"/>
          <ac:picMkLst>
            <pc:docMk/>
            <pc:sldMk cId="108713598" sldId="510"/>
            <ac:picMk id="13" creationId="{2B6D9CDF-0AA1-9356-D082-B6DE33E175BD}"/>
          </ac:picMkLst>
        </pc:picChg>
        <pc:picChg chg="add mod">
          <ac:chgData name="Richard Chalk" userId="287f8aa4f4de1d19" providerId="LiveId" clId="{49675DFE-3F37-43F8-86E3-0DA7182B61D1}" dt="2023-07-05T05:09:39.939" v="2740" actId="1038"/>
          <ac:picMkLst>
            <pc:docMk/>
            <pc:sldMk cId="108713598" sldId="510"/>
            <ac:picMk id="16" creationId="{3D7D0F8C-A2A3-49E8-9BC6-4E599CE624E2}"/>
          </ac:picMkLst>
        </pc:picChg>
        <pc:picChg chg="add mod">
          <ac:chgData name="Richard Chalk" userId="287f8aa4f4de1d19" providerId="LiveId" clId="{49675DFE-3F37-43F8-86E3-0DA7182B61D1}" dt="2023-07-05T05:15:09.652" v="2852" actId="1076"/>
          <ac:picMkLst>
            <pc:docMk/>
            <pc:sldMk cId="108713598" sldId="510"/>
            <ac:picMk id="18" creationId="{1610344C-9D06-D798-AAC6-2ABA063D4617}"/>
          </ac:picMkLst>
        </pc:picChg>
        <pc:picChg chg="add mod">
          <ac:chgData name="Richard Chalk" userId="287f8aa4f4de1d19" providerId="LiveId" clId="{49675DFE-3F37-43F8-86E3-0DA7182B61D1}" dt="2023-07-05T05:15:22.930" v="2953" actId="1037"/>
          <ac:picMkLst>
            <pc:docMk/>
            <pc:sldMk cId="108713598" sldId="510"/>
            <ac:picMk id="19" creationId="{89984E91-BBFE-1CEC-88ED-1FCB3C8743F1}"/>
          </ac:picMkLst>
        </pc:picChg>
        <pc:picChg chg="add mod">
          <ac:chgData name="Richard Chalk" userId="287f8aa4f4de1d19" providerId="LiveId" clId="{49675DFE-3F37-43F8-86E3-0DA7182B61D1}" dt="2023-07-05T05:16:00.304" v="2972" actId="1076"/>
          <ac:picMkLst>
            <pc:docMk/>
            <pc:sldMk cId="108713598" sldId="510"/>
            <ac:picMk id="21" creationId="{A51A4BE9-C55E-85C5-A278-4F3D7379C6FF}"/>
          </ac:picMkLst>
        </pc:picChg>
        <pc:picChg chg="add mod">
          <ac:chgData name="Richard Chalk" userId="287f8aa4f4de1d19" providerId="LiveId" clId="{49675DFE-3F37-43F8-86E3-0DA7182B61D1}" dt="2023-07-05T05:24:44.451" v="3138" actId="1076"/>
          <ac:picMkLst>
            <pc:docMk/>
            <pc:sldMk cId="108713598" sldId="510"/>
            <ac:picMk id="4098" creationId="{185D879C-02B9-E813-8915-E59D2F12AF17}"/>
          </ac:picMkLst>
        </pc:picChg>
        <pc:cxnChg chg="mod">
          <ac:chgData name="Richard Chalk" userId="287f8aa4f4de1d19" providerId="LiveId" clId="{49675DFE-3F37-43F8-86E3-0DA7182B61D1}" dt="2023-07-05T05:11:37.364" v="2786" actId="1038"/>
          <ac:cxnSpMkLst>
            <pc:docMk/>
            <pc:sldMk cId="108713598" sldId="510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E49372D8-8483-46EC-82A5-346207739A06}"/>
    <pc:docChg chg="custSel addSld modSld">
      <pc:chgData name="Richard Chalk" userId="287f8aa4f4de1d19" providerId="LiveId" clId="{E49372D8-8483-46EC-82A5-346207739A06}" dt="2022-11-14T14:29:51.802" v="332" actId="20577"/>
      <pc:docMkLst>
        <pc:docMk/>
      </pc:docMkLst>
      <pc:sldChg chg="modSp mod">
        <pc:chgData name="Richard Chalk" userId="287f8aa4f4de1d19" providerId="LiveId" clId="{E49372D8-8483-46EC-82A5-346207739A06}" dt="2022-11-11T10:10:30.058" v="11" actId="20577"/>
        <pc:sldMkLst>
          <pc:docMk/>
          <pc:sldMk cId="0" sldId="258"/>
        </pc:sldMkLst>
        <pc:spChg chg="mod">
          <ac:chgData name="Richard Chalk" userId="287f8aa4f4de1d19" providerId="LiveId" clId="{E49372D8-8483-46EC-82A5-346207739A06}" dt="2022-11-11T10:10:30.058" v="11" actId="20577"/>
          <ac:spMkLst>
            <pc:docMk/>
            <pc:sldMk cId="0" sldId="258"/>
            <ac:spMk id="136" creationId="{00000000-0000-0000-0000-000000000000}"/>
          </ac:spMkLst>
        </pc:spChg>
      </pc:sldChg>
      <pc:sldChg chg="modSp add mod">
        <pc:chgData name="Richard Chalk" userId="287f8aa4f4de1d19" providerId="LiveId" clId="{E49372D8-8483-46EC-82A5-346207739A06}" dt="2022-11-14T14:29:51.802" v="332" actId="20577"/>
        <pc:sldMkLst>
          <pc:docMk/>
          <pc:sldMk cId="2987041011" sldId="259"/>
        </pc:sldMkLst>
        <pc:spChg chg="mod">
          <ac:chgData name="Richard Chalk" userId="287f8aa4f4de1d19" providerId="LiveId" clId="{E49372D8-8483-46EC-82A5-346207739A06}" dt="2022-11-11T10:10:39.892" v="16" actId="20577"/>
          <ac:spMkLst>
            <pc:docMk/>
            <pc:sldMk cId="2987041011" sldId="259"/>
            <ac:spMk id="135" creationId="{00000000-0000-0000-0000-000000000000}"/>
          </ac:spMkLst>
        </pc:spChg>
        <pc:spChg chg="mod">
          <ac:chgData name="Richard Chalk" userId="287f8aa4f4de1d19" providerId="LiveId" clId="{E49372D8-8483-46EC-82A5-346207739A06}" dt="2022-11-14T14:29:51.802" v="332" actId="20577"/>
          <ac:spMkLst>
            <pc:docMk/>
            <pc:sldMk cId="2987041011" sldId="259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58497F12-9F15-4AEF-9843-0D62383C9052}"/>
    <pc:docChg chg="undo custSel addSld delSld modSld">
      <pc:chgData name="Richard Chalk" userId="287f8aa4f4de1d19" providerId="LiveId" clId="{58497F12-9F15-4AEF-9843-0D62383C9052}" dt="2023-06-05T13:33:23.344" v="1540" actId="1037"/>
      <pc:docMkLst>
        <pc:docMk/>
      </pc:docMkLst>
      <pc:sldChg chg="delSp modSp add mod">
        <pc:chgData name="Richard Chalk" userId="287f8aa4f4de1d19" providerId="LiveId" clId="{58497F12-9F15-4AEF-9843-0D62383C9052}" dt="2023-06-05T13:33:23.344" v="1540" actId="1037"/>
        <pc:sldMkLst>
          <pc:docMk/>
          <pc:sldMk cId="2575820018" sldId="276"/>
        </pc:sldMkLst>
        <pc:spChg chg="mod">
          <ac:chgData name="Richard Chalk" userId="287f8aa4f4de1d19" providerId="LiveId" clId="{58497F12-9F15-4AEF-9843-0D62383C9052}" dt="2023-06-05T10:53:01.211" v="1078" actId="207"/>
          <ac:spMkLst>
            <pc:docMk/>
            <pc:sldMk cId="2575820018" sldId="276"/>
            <ac:spMk id="2" creationId="{3A71E821-B9AB-AD65-7FBF-FDAD0E49BECC}"/>
          </ac:spMkLst>
        </pc:spChg>
        <pc:spChg chg="mod">
          <ac:chgData name="Richard Chalk" userId="287f8aa4f4de1d19" providerId="LiveId" clId="{58497F12-9F15-4AEF-9843-0D62383C9052}" dt="2023-06-05T13:33:23.344" v="1540" actId="1037"/>
          <ac:spMkLst>
            <pc:docMk/>
            <pc:sldMk cId="2575820018" sldId="276"/>
            <ac:spMk id="5" creationId="{47613644-6273-A98D-5607-2C79758DB957}"/>
          </ac:spMkLst>
        </pc:spChg>
        <pc:picChg chg="del">
          <ac:chgData name="Richard Chalk" userId="287f8aa4f4de1d19" providerId="LiveId" clId="{58497F12-9F15-4AEF-9843-0D62383C9052}" dt="2023-06-05T10:52:48.549" v="1069" actId="478"/>
          <ac:picMkLst>
            <pc:docMk/>
            <pc:sldMk cId="2575820018" sldId="276"/>
            <ac:picMk id="6" creationId="{CFEBA2BF-D585-A1B1-72A3-017842E315E5}"/>
          </ac:picMkLst>
        </pc:picChg>
        <pc:picChg chg="mod">
          <ac:chgData name="Richard Chalk" userId="287f8aa4f4de1d19" providerId="LiveId" clId="{58497F12-9F15-4AEF-9843-0D62383C9052}" dt="2023-06-05T11:39:44.628" v="1452" actId="14100"/>
          <ac:picMkLst>
            <pc:docMk/>
            <pc:sldMk cId="2575820018" sldId="276"/>
            <ac:picMk id="14338" creationId="{C3705067-E06E-2DAD-D9A3-B6B7D35689E1}"/>
          </ac:picMkLst>
        </pc:picChg>
      </pc:sldChg>
      <pc:sldChg chg="addSp delSp modSp mod modNotesTx">
        <pc:chgData name="Richard Chalk" userId="287f8aa4f4de1d19" providerId="LiveId" clId="{58497F12-9F15-4AEF-9843-0D62383C9052}" dt="2023-06-05T13:33:09.459" v="1526" actId="1038"/>
        <pc:sldMkLst>
          <pc:docMk/>
          <pc:sldMk cId="0" sldId="299"/>
        </pc:sldMkLst>
        <pc:spChg chg="add mod">
          <ac:chgData name="Richard Chalk" userId="287f8aa4f4de1d19" providerId="LiveId" clId="{58497F12-9F15-4AEF-9843-0D62383C9052}" dt="2023-06-05T08:46:36.951" v="836" actId="20577"/>
          <ac:spMkLst>
            <pc:docMk/>
            <pc:sldMk cId="0" sldId="299"/>
            <ac:spMk id="3" creationId="{4B0AF057-8A00-8938-D1E9-F613F00797F3}"/>
          </ac:spMkLst>
        </pc:spChg>
        <pc:spChg chg="del">
          <ac:chgData name="Richard Chalk" userId="287f8aa4f4de1d19" providerId="LiveId" clId="{58497F12-9F15-4AEF-9843-0D62383C9052}" dt="2023-06-05T08:18:22.665" v="42" actId="478"/>
          <ac:spMkLst>
            <pc:docMk/>
            <pc:sldMk cId="0" sldId="299"/>
            <ac:spMk id="7" creationId="{AA144A3D-E7B0-8E00-95F4-8C9DD78ADC46}"/>
          </ac:spMkLst>
        </pc:spChg>
        <pc:spChg chg="add mod">
          <ac:chgData name="Richard Chalk" userId="287f8aa4f4de1d19" providerId="LiveId" clId="{58497F12-9F15-4AEF-9843-0D62383C9052}" dt="2023-06-05T08:22:10.532" v="56" actId="1582"/>
          <ac:spMkLst>
            <pc:docMk/>
            <pc:sldMk cId="0" sldId="299"/>
            <ac:spMk id="9" creationId="{15D91909-439F-76D2-276E-39CC6ECD9DEB}"/>
          </ac:spMkLst>
        </pc:spChg>
        <pc:spChg chg="mod">
          <ac:chgData name="Richard Chalk" userId="287f8aa4f4de1d19" providerId="LiveId" clId="{58497F12-9F15-4AEF-9843-0D62383C9052}" dt="2023-06-05T11:38:38.047" v="1447" actId="6549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1:38:43.277" v="1450" actId="1076"/>
          <ac:picMkLst>
            <pc:docMk/>
            <pc:sldMk cId="0" sldId="299"/>
            <ac:picMk id="2" creationId="{5D83B337-965C-39D5-3871-631C218051FE}"/>
          </ac:picMkLst>
        </pc:picChg>
        <pc:picChg chg="del">
          <ac:chgData name="Richard Chalk" userId="287f8aa4f4de1d19" providerId="LiveId" clId="{58497F12-9F15-4AEF-9843-0D62383C9052}" dt="2023-06-05T08:18:22.665" v="42" actId="478"/>
          <ac:picMkLst>
            <pc:docMk/>
            <pc:sldMk cId="0" sldId="299"/>
            <ac:picMk id="8" creationId="{D5C95C5C-E579-D0CE-DDDF-D1F5CE06FBBC}"/>
          </ac:picMkLst>
        </pc:picChg>
        <pc:picChg chg="del">
          <ac:chgData name="Richard Chalk" userId="287f8aa4f4de1d19" providerId="LiveId" clId="{58497F12-9F15-4AEF-9843-0D62383C9052}" dt="2023-06-05T08:18:24.834" v="43" actId="478"/>
          <ac:picMkLst>
            <pc:docMk/>
            <pc:sldMk cId="0" sldId="299"/>
            <ac:picMk id="1026" creationId="{32510478-6E2D-1544-BC8B-CD5086E06F5C}"/>
          </ac:picMkLst>
        </pc:picChg>
        <pc:picChg chg="add mod">
          <ac:chgData name="Richard Chalk" userId="287f8aa4f4de1d19" providerId="LiveId" clId="{58497F12-9F15-4AEF-9843-0D62383C9052}" dt="2023-06-05T13:33:09.459" v="1526" actId="1038"/>
          <ac:picMkLst>
            <pc:docMk/>
            <pc:sldMk cId="0" sldId="299"/>
            <ac:picMk id="1026" creationId="{9326AEF1-606C-E987-E9D0-1EC216A06259}"/>
          </ac:picMkLst>
        </pc:picChg>
        <pc:picChg chg="del">
          <ac:chgData name="Richard Chalk" userId="287f8aa4f4de1d19" providerId="LiveId" clId="{58497F12-9F15-4AEF-9843-0D62383C9052}" dt="2023-06-05T08:18:24.834" v="43" actId="478"/>
          <ac:picMkLst>
            <pc:docMk/>
            <pc:sldMk cId="0" sldId="299"/>
            <ac:picMk id="1028" creationId="{969D74C6-EE7C-CFFD-7A84-CA8CAC6AC300}"/>
          </ac:picMkLst>
        </pc:picChg>
      </pc:sldChg>
      <pc:sldChg chg="modSp mod">
        <pc:chgData name="Richard Chalk" userId="287f8aa4f4de1d19" providerId="LiveId" clId="{58497F12-9F15-4AEF-9843-0D62383C9052}" dt="2023-06-05T08:05:12.332" v="11" actId="20577"/>
        <pc:sldMkLst>
          <pc:docMk/>
          <pc:sldMk cId="3213385662" sldId="309"/>
        </pc:sldMkLst>
        <pc:spChg chg="mod">
          <ac:chgData name="Richard Chalk" userId="287f8aa4f4de1d19" providerId="LiveId" clId="{58497F12-9F15-4AEF-9843-0D62383C9052}" dt="2023-06-05T08:05:12.332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587974455" sldId="359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183677842" sldId="360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003245296" sldId="361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476103895" sldId="362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996777542" sldId="363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011520015" sldId="364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700136402" sldId="365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476031484" sldId="366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505800507" sldId="367"/>
        </pc:sldMkLst>
      </pc:sldChg>
      <pc:sldChg chg="new del">
        <pc:chgData name="Richard Chalk" userId="287f8aa4f4de1d19" providerId="LiveId" clId="{58497F12-9F15-4AEF-9843-0D62383C9052}" dt="2023-06-05T11:36:47.304" v="1443" actId="47"/>
        <pc:sldMkLst>
          <pc:docMk/>
          <pc:sldMk cId="2579626236" sldId="368"/>
        </pc:sldMkLst>
      </pc:sldChg>
      <pc:sldChg chg="modSp add del mod">
        <pc:chgData name="Richard Chalk" userId="287f8aa4f4de1d19" providerId="LiveId" clId="{58497F12-9F15-4AEF-9843-0D62383C9052}" dt="2023-06-05T08:23:10.537" v="68" actId="47"/>
        <pc:sldMkLst>
          <pc:docMk/>
          <pc:sldMk cId="3782962990" sldId="368"/>
        </pc:sldMkLst>
        <pc:spChg chg="mod">
          <ac:chgData name="Richard Chalk" userId="287f8aa4f4de1d19" providerId="LiveId" clId="{58497F12-9F15-4AEF-9843-0D62383C9052}" dt="2023-06-05T08:22:54.638" v="67" actId="20577"/>
          <ac:spMkLst>
            <pc:docMk/>
            <pc:sldMk cId="3782962990" sldId="368"/>
            <ac:spMk id="4" creationId="{4771B46A-233B-C554-9461-6E930E187917}"/>
          </ac:spMkLst>
        </pc:spChg>
      </pc:sldChg>
      <pc:sldChg chg="addSp delSp modSp add mod modNotesTx">
        <pc:chgData name="Richard Chalk" userId="287f8aa4f4de1d19" providerId="LiveId" clId="{58497F12-9F15-4AEF-9843-0D62383C9052}" dt="2023-06-05T13:33:11.031" v="1527"/>
        <pc:sldMkLst>
          <pc:docMk/>
          <pc:sldMk cId="3621009447" sldId="369"/>
        </pc:sldMkLst>
        <pc:spChg chg="mod">
          <ac:chgData name="Richard Chalk" userId="287f8aa4f4de1d19" providerId="LiveId" clId="{58497F12-9F15-4AEF-9843-0D62383C9052}" dt="2023-06-05T08:29:24.908" v="182" actId="1038"/>
          <ac:spMkLst>
            <pc:docMk/>
            <pc:sldMk cId="3621009447" sldId="369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08:26:44.681" v="143" actId="20577"/>
          <ac:spMkLst>
            <pc:docMk/>
            <pc:sldMk cId="3621009447" sldId="369"/>
            <ac:spMk id="4" creationId="{4771B46A-233B-C554-9461-6E930E187917}"/>
          </ac:spMkLst>
        </pc:spChg>
        <pc:spChg chg="add mod">
          <ac:chgData name="Richard Chalk" userId="287f8aa4f4de1d19" providerId="LiveId" clId="{58497F12-9F15-4AEF-9843-0D62383C9052}" dt="2023-06-05T08:46:12.607" v="826" actId="207"/>
          <ac:spMkLst>
            <pc:docMk/>
            <pc:sldMk cId="3621009447" sldId="369"/>
            <ac:spMk id="7" creationId="{C2292330-DB27-B99C-4830-AA023CE49F06}"/>
          </ac:spMkLst>
        </pc:spChg>
        <pc:spChg chg="del">
          <ac:chgData name="Richard Chalk" userId="287f8aa4f4de1d19" providerId="LiveId" clId="{58497F12-9F15-4AEF-9843-0D62383C9052}" dt="2023-06-05T08:28:47.244" v="145" actId="478"/>
          <ac:spMkLst>
            <pc:docMk/>
            <pc:sldMk cId="3621009447" sldId="369"/>
            <ac:spMk id="9" creationId="{15D91909-439F-76D2-276E-39CC6ECD9DEB}"/>
          </ac:spMkLst>
        </pc:spChg>
        <pc:spChg chg="mod">
          <ac:chgData name="Richard Chalk" userId="287f8aa4f4de1d19" providerId="LiveId" clId="{58497F12-9F15-4AEF-9843-0D62383C9052}" dt="2023-06-05T08:32:05.221" v="243" actId="113"/>
          <ac:spMkLst>
            <pc:docMk/>
            <pc:sldMk cId="3621009447" sldId="369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08:32:23.806" v="245" actId="1076"/>
          <ac:picMkLst>
            <pc:docMk/>
            <pc:sldMk cId="3621009447" sldId="369"/>
            <ac:picMk id="2" creationId="{D6A48EE7-0682-508D-6FD3-17ECDDA8AC4A}"/>
          </ac:picMkLst>
        </pc:picChg>
        <pc:picChg chg="add mod">
          <ac:chgData name="Richard Chalk" userId="287f8aa4f4de1d19" providerId="LiveId" clId="{58497F12-9F15-4AEF-9843-0D62383C9052}" dt="2023-06-05T13:33:11.031" v="1527"/>
          <ac:picMkLst>
            <pc:docMk/>
            <pc:sldMk cId="3621009447" sldId="369"/>
            <ac:picMk id="8" creationId="{33D26E97-166C-1C18-FB8D-3F000EC0A9FF}"/>
          </ac:picMkLst>
        </pc:picChg>
        <pc:picChg chg="add del mod">
          <ac:chgData name="Richard Chalk" userId="287f8aa4f4de1d19" providerId="LiveId" clId="{58497F12-9F15-4AEF-9843-0D62383C9052}" dt="2023-06-05T08:34:44.477" v="351" actId="478"/>
          <ac:picMkLst>
            <pc:docMk/>
            <pc:sldMk cId="3621009447" sldId="369"/>
            <ac:picMk id="8" creationId="{E53CDAF5-AF40-D59F-231B-DEA854855729}"/>
          </ac:picMkLst>
        </pc:picChg>
        <pc:picChg chg="add mod">
          <ac:chgData name="Richard Chalk" userId="287f8aa4f4de1d19" providerId="LiveId" clId="{58497F12-9F15-4AEF-9843-0D62383C9052}" dt="2023-06-05T08:34:47.840" v="353" actId="1076"/>
          <ac:picMkLst>
            <pc:docMk/>
            <pc:sldMk cId="3621009447" sldId="369"/>
            <ac:picMk id="10" creationId="{720E726E-2B01-536D-CFC6-1FF9678038B0}"/>
          </ac:picMkLst>
        </pc:picChg>
        <pc:picChg chg="add del mod">
          <ac:chgData name="Richard Chalk" userId="287f8aa4f4de1d19" providerId="LiveId" clId="{58497F12-9F15-4AEF-9843-0D62383C9052}" dt="2023-06-05T08:35:34.573" v="366" actId="478"/>
          <ac:picMkLst>
            <pc:docMk/>
            <pc:sldMk cId="3621009447" sldId="369"/>
            <ac:picMk id="11" creationId="{4BD8066E-57E5-B6CD-9BCD-AA02D90AEDD1}"/>
          </ac:picMkLst>
        </pc:picChg>
        <pc:picChg chg="add mod">
          <ac:chgData name="Richard Chalk" userId="287f8aa4f4de1d19" providerId="LiveId" clId="{58497F12-9F15-4AEF-9843-0D62383C9052}" dt="2023-06-05T08:44:53.810" v="692" actId="1076"/>
          <ac:picMkLst>
            <pc:docMk/>
            <pc:sldMk cId="3621009447" sldId="369"/>
            <ac:picMk id="1026" creationId="{D4F8D6F1-AF3C-D0EF-2EAD-82838105E7AF}"/>
          </ac:picMkLst>
        </pc:picChg>
      </pc:sldChg>
      <pc:sldChg chg="addSp delSp modSp add mod modNotesTx">
        <pc:chgData name="Richard Chalk" userId="287f8aa4f4de1d19" providerId="LiveId" clId="{58497F12-9F15-4AEF-9843-0D62383C9052}" dt="2023-06-05T13:33:13.282" v="1528"/>
        <pc:sldMkLst>
          <pc:docMk/>
          <pc:sldMk cId="1158867356" sldId="370"/>
        </pc:sldMkLst>
        <pc:spChg chg="del">
          <ac:chgData name="Richard Chalk" userId="287f8aa4f4de1d19" providerId="LiveId" clId="{58497F12-9F15-4AEF-9843-0D62383C9052}" dt="2023-06-05T08:38:16.144" v="400" actId="478"/>
          <ac:spMkLst>
            <pc:docMk/>
            <pc:sldMk cId="1158867356" sldId="370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08:37:01.434" v="373" actId="20577"/>
          <ac:spMkLst>
            <pc:docMk/>
            <pc:sldMk cId="1158867356" sldId="370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08:38:20.561" v="402" actId="478"/>
          <ac:spMkLst>
            <pc:docMk/>
            <pc:sldMk cId="1158867356" sldId="370"/>
            <ac:spMk id="7" creationId="{C2292330-DB27-B99C-4830-AA023CE49F06}"/>
          </ac:spMkLst>
        </pc:spChg>
        <pc:spChg chg="add mod">
          <ac:chgData name="Richard Chalk" userId="287f8aa4f4de1d19" providerId="LiveId" clId="{58497F12-9F15-4AEF-9843-0D62383C9052}" dt="2023-06-05T10:42:07.253" v="869" actId="1037"/>
          <ac:spMkLst>
            <pc:docMk/>
            <pc:sldMk cId="1158867356" sldId="370"/>
            <ac:spMk id="8" creationId="{A9FA7305-6DEA-DFFE-810A-F73798B827E8}"/>
          </ac:spMkLst>
        </pc:spChg>
        <pc:spChg chg="add mod">
          <ac:chgData name="Richard Chalk" userId="287f8aa4f4de1d19" providerId="LiveId" clId="{58497F12-9F15-4AEF-9843-0D62383C9052}" dt="2023-06-05T10:42:15.737" v="883" actId="1037"/>
          <ac:spMkLst>
            <pc:docMk/>
            <pc:sldMk cId="1158867356" sldId="370"/>
            <ac:spMk id="9" creationId="{F8E15D42-8FA8-7C69-5177-45194210E53D}"/>
          </ac:spMkLst>
        </pc:spChg>
        <pc:spChg chg="mod">
          <ac:chgData name="Richard Chalk" userId="287f8aa4f4de1d19" providerId="LiveId" clId="{58497F12-9F15-4AEF-9843-0D62383C9052}" dt="2023-06-05T13:31:36.476" v="1519" actId="20577"/>
          <ac:spMkLst>
            <pc:docMk/>
            <pc:sldMk cId="1158867356" sldId="370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0:42:15.737" v="883" actId="1037"/>
          <ac:picMkLst>
            <pc:docMk/>
            <pc:sldMk cId="1158867356" sldId="370"/>
            <ac:picMk id="2" creationId="{A85615E9-2A4E-8906-5BA4-04E807AE99CC}"/>
          </ac:picMkLst>
        </pc:picChg>
        <pc:picChg chg="del">
          <ac:chgData name="Richard Chalk" userId="287f8aa4f4de1d19" providerId="LiveId" clId="{58497F12-9F15-4AEF-9843-0D62383C9052}" dt="2023-06-05T08:38:17.889" v="401" actId="478"/>
          <ac:picMkLst>
            <pc:docMk/>
            <pc:sldMk cId="1158867356" sldId="370"/>
            <ac:picMk id="2" creationId="{D6A48EE7-0682-508D-6FD3-17ECDDA8AC4A}"/>
          </ac:picMkLst>
        </pc:picChg>
        <pc:picChg chg="add mod">
          <ac:chgData name="Richard Chalk" userId="287f8aa4f4de1d19" providerId="LiveId" clId="{58497F12-9F15-4AEF-9843-0D62383C9052}" dt="2023-06-05T13:33:13.282" v="1528"/>
          <ac:picMkLst>
            <pc:docMk/>
            <pc:sldMk cId="1158867356" sldId="370"/>
            <ac:picMk id="3" creationId="{0633683C-E442-4AC5-91C0-CE8357EDE339}"/>
          </ac:picMkLst>
        </pc:picChg>
        <pc:picChg chg="del">
          <ac:chgData name="Richard Chalk" userId="287f8aa4f4de1d19" providerId="LiveId" clId="{58497F12-9F15-4AEF-9843-0D62383C9052}" dt="2023-06-05T08:38:20.561" v="402" actId="478"/>
          <ac:picMkLst>
            <pc:docMk/>
            <pc:sldMk cId="1158867356" sldId="370"/>
            <ac:picMk id="10" creationId="{720E726E-2B01-536D-CFC6-1FF9678038B0}"/>
          </ac:picMkLst>
        </pc:picChg>
        <pc:cxnChg chg="add mod">
          <ac:chgData name="Richard Chalk" userId="287f8aa4f4de1d19" providerId="LiveId" clId="{58497F12-9F15-4AEF-9843-0D62383C9052}" dt="2023-06-05T11:41:29.279" v="1488" actId="1582"/>
          <ac:cxnSpMkLst>
            <pc:docMk/>
            <pc:sldMk cId="1158867356" sldId="370"/>
            <ac:cxnSpMk id="7" creationId="{305CFE3A-BB38-01E9-20F6-6D02DABC7C8A}"/>
          </ac:cxnSpMkLst>
        </pc:cxnChg>
      </pc:sldChg>
      <pc:sldChg chg="addSp delSp modSp add mod modNotesTx">
        <pc:chgData name="Richard Chalk" userId="287f8aa4f4de1d19" providerId="LiveId" clId="{58497F12-9F15-4AEF-9843-0D62383C9052}" dt="2023-06-05T13:33:14.298" v="1529"/>
        <pc:sldMkLst>
          <pc:docMk/>
          <pc:sldMk cId="3376480702" sldId="371"/>
        </pc:sldMkLst>
        <pc:spChg chg="add mod">
          <ac:chgData name="Richard Chalk" userId="287f8aa4f4de1d19" providerId="LiveId" clId="{58497F12-9F15-4AEF-9843-0D62383C9052}" dt="2023-06-05T10:48:43.698" v="1010" actId="1036"/>
          <ac:spMkLst>
            <pc:docMk/>
            <pc:sldMk cId="3376480702" sldId="371"/>
            <ac:spMk id="3" creationId="{8D05C545-7892-AB5A-96C9-61EA5B1C5369}"/>
          </ac:spMkLst>
        </pc:spChg>
        <pc:spChg chg="mod">
          <ac:chgData name="Richard Chalk" userId="287f8aa4f4de1d19" providerId="LiveId" clId="{58497F12-9F15-4AEF-9843-0D62383C9052}" dt="2023-06-05T10:44:14.593" v="913" actId="6549"/>
          <ac:spMkLst>
            <pc:docMk/>
            <pc:sldMk cId="3376480702" sldId="371"/>
            <ac:spMk id="4" creationId="{4771B46A-233B-C554-9461-6E930E187917}"/>
          </ac:spMkLst>
        </pc:spChg>
        <pc:spChg chg="mod">
          <ac:chgData name="Richard Chalk" userId="287f8aa4f4de1d19" providerId="LiveId" clId="{58497F12-9F15-4AEF-9843-0D62383C9052}" dt="2023-06-05T10:48:48.155" v="1011" actId="14100"/>
          <ac:spMkLst>
            <pc:docMk/>
            <pc:sldMk cId="3376480702" sldId="371"/>
            <ac:spMk id="8" creationId="{A9FA7305-6DEA-DFFE-810A-F73798B827E8}"/>
          </ac:spMkLst>
        </pc:spChg>
        <pc:spChg chg="del">
          <ac:chgData name="Richard Chalk" userId="287f8aa4f4de1d19" providerId="LiveId" clId="{58497F12-9F15-4AEF-9843-0D62383C9052}" dt="2023-06-05T10:47:34.011" v="959" actId="478"/>
          <ac:spMkLst>
            <pc:docMk/>
            <pc:sldMk cId="3376480702" sldId="371"/>
            <ac:spMk id="9" creationId="{F8E15D42-8FA8-7C69-5177-45194210E53D}"/>
          </ac:spMkLst>
        </pc:spChg>
        <pc:spChg chg="mod">
          <ac:chgData name="Richard Chalk" userId="287f8aa4f4de1d19" providerId="LiveId" clId="{58497F12-9F15-4AEF-9843-0D62383C9052}" dt="2023-06-05T10:49:16.534" v="1014" actId="14100"/>
          <ac:spMkLst>
            <pc:docMk/>
            <pc:sldMk cId="3376480702" sldId="371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3:33:14.298" v="1529"/>
          <ac:picMkLst>
            <pc:docMk/>
            <pc:sldMk cId="3376480702" sldId="371"/>
            <ac:picMk id="2" creationId="{6FA485DD-70BC-8A3A-4665-A57167036780}"/>
          </ac:picMkLst>
        </pc:picChg>
        <pc:picChg chg="del">
          <ac:chgData name="Richard Chalk" userId="287f8aa4f4de1d19" providerId="LiveId" clId="{58497F12-9F15-4AEF-9843-0D62383C9052}" dt="2023-06-05T10:47:36.004" v="960" actId="478"/>
          <ac:picMkLst>
            <pc:docMk/>
            <pc:sldMk cId="3376480702" sldId="371"/>
            <ac:picMk id="2" creationId="{A85615E9-2A4E-8906-5BA4-04E807AE99CC}"/>
          </ac:picMkLst>
        </pc:picChg>
      </pc:sldChg>
      <pc:sldChg chg="addSp delSp modSp add mod modNotesTx">
        <pc:chgData name="Richard Chalk" userId="287f8aa4f4de1d19" providerId="LiveId" clId="{58497F12-9F15-4AEF-9843-0D62383C9052}" dt="2023-06-05T11:17:08.179" v="1442"/>
        <pc:sldMkLst>
          <pc:docMk/>
          <pc:sldMk cId="2326497770" sldId="372"/>
        </pc:sldMkLst>
        <pc:spChg chg="del">
          <ac:chgData name="Richard Chalk" userId="287f8aa4f4de1d19" providerId="LiveId" clId="{58497F12-9F15-4AEF-9843-0D62383C9052}" dt="2023-06-05T10:57:08.087" v="1125" actId="478"/>
          <ac:spMkLst>
            <pc:docMk/>
            <pc:sldMk cId="2326497770" sldId="372"/>
            <ac:spMk id="3" creationId="{8D05C545-7892-AB5A-96C9-61EA5B1C5369}"/>
          </ac:spMkLst>
        </pc:spChg>
        <pc:spChg chg="mod">
          <ac:chgData name="Richard Chalk" userId="287f8aa4f4de1d19" providerId="LiveId" clId="{58497F12-9F15-4AEF-9843-0D62383C9052}" dt="2023-06-05T11:03:44.806" v="1181" actId="1076"/>
          <ac:spMkLst>
            <pc:docMk/>
            <pc:sldMk cId="2326497770" sldId="372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10:57:05.745" v="1124" actId="478"/>
          <ac:spMkLst>
            <pc:docMk/>
            <pc:sldMk cId="2326497770" sldId="372"/>
            <ac:spMk id="8" creationId="{A9FA7305-6DEA-DFFE-810A-F73798B827E8}"/>
          </ac:spMkLst>
        </pc:spChg>
        <pc:spChg chg="mod">
          <ac:chgData name="Richard Chalk" userId="287f8aa4f4de1d19" providerId="LiveId" clId="{58497F12-9F15-4AEF-9843-0D62383C9052}" dt="2023-06-05T11:14:32.946" v="1418" actId="14100"/>
          <ac:spMkLst>
            <pc:docMk/>
            <pc:sldMk cId="2326497770" sldId="372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1:02:15.689" v="1151" actId="1076"/>
          <ac:picMkLst>
            <pc:docMk/>
            <pc:sldMk cId="2326497770" sldId="372"/>
            <ac:picMk id="2" creationId="{FD82CA70-ACB8-3406-8D95-258B0E1CC549}"/>
          </ac:picMkLst>
        </pc:picChg>
        <pc:picChg chg="add del mod">
          <ac:chgData name="Richard Chalk" userId="287f8aa4f4de1d19" providerId="LiveId" clId="{58497F12-9F15-4AEF-9843-0D62383C9052}" dt="2023-06-05T11:01:45.384" v="1145" actId="478"/>
          <ac:picMkLst>
            <pc:docMk/>
            <pc:sldMk cId="2326497770" sldId="372"/>
            <ac:picMk id="1026" creationId="{07A564DE-B735-9E0F-FC55-E18E17DD34C6}"/>
          </ac:picMkLst>
        </pc:picChg>
        <pc:picChg chg="add mod">
          <ac:chgData name="Richard Chalk" userId="287f8aa4f4de1d19" providerId="LiveId" clId="{58497F12-9F15-4AEF-9843-0D62383C9052}" dt="2023-06-05T11:04:12.099" v="1239" actId="14100"/>
          <ac:picMkLst>
            <pc:docMk/>
            <pc:sldMk cId="2326497770" sldId="372"/>
            <ac:picMk id="1028" creationId="{D939E209-6FEA-CF3B-DD9E-D3B9FBF71210}"/>
          </ac:picMkLst>
        </pc:picChg>
      </pc:sldChg>
      <pc:sldChg chg="delSp modSp add del mod modNotesTx">
        <pc:chgData name="Richard Chalk" userId="287f8aa4f4de1d19" providerId="LiveId" clId="{58497F12-9F15-4AEF-9843-0D62383C9052}" dt="2023-06-05T10:52:45.928" v="1068" actId="47"/>
        <pc:sldMkLst>
          <pc:docMk/>
          <pc:sldMk cId="2770499852" sldId="372"/>
        </pc:sldMkLst>
        <pc:spChg chg="del">
          <ac:chgData name="Richard Chalk" userId="287f8aa4f4de1d19" providerId="LiveId" clId="{58497F12-9F15-4AEF-9843-0D62383C9052}" dt="2023-06-05T10:52:13.264" v="1061" actId="478"/>
          <ac:spMkLst>
            <pc:docMk/>
            <pc:sldMk cId="2770499852" sldId="372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10:52:08.773" v="1060" actId="20577"/>
          <ac:spMkLst>
            <pc:docMk/>
            <pc:sldMk cId="2770499852" sldId="372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10:52:17.269" v="1064" actId="478"/>
          <ac:spMkLst>
            <pc:docMk/>
            <pc:sldMk cId="2770499852" sldId="372"/>
            <ac:spMk id="7" creationId="{C2292330-DB27-B99C-4830-AA023CE49F06}"/>
          </ac:spMkLst>
        </pc:spChg>
        <pc:spChg chg="del">
          <ac:chgData name="Richard Chalk" userId="287f8aa4f4de1d19" providerId="LiveId" clId="{58497F12-9F15-4AEF-9843-0D62383C9052}" dt="2023-06-05T10:52:19.395" v="1065" actId="478"/>
          <ac:spMkLst>
            <pc:docMk/>
            <pc:sldMk cId="2770499852" sldId="372"/>
            <ac:spMk id="658" creationId="{00000000-0000-0000-0000-000000000000}"/>
          </ac:spMkLst>
        </pc:spChg>
        <pc:picChg chg="del">
          <ac:chgData name="Richard Chalk" userId="287f8aa4f4de1d19" providerId="LiveId" clId="{58497F12-9F15-4AEF-9843-0D62383C9052}" dt="2023-06-05T10:52:14.776" v="1063" actId="478"/>
          <ac:picMkLst>
            <pc:docMk/>
            <pc:sldMk cId="2770499852" sldId="372"/>
            <ac:picMk id="2" creationId="{D6A48EE7-0682-508D-6FD3-17ECDDA8AC4A}"/>
          </ac:picMkLst>
        </pc:picChg>
        <pc:picChg chg="del">
          <ac:chgData name="Richard Chalk" userId="287f8aa4f4de1d19" providerId="LiveId" clId="{58497F12-9F15-4AEF-9843-0D62383C9052}" dt="2023-06-05T10:52:17.269" v="1064" actId="478"/>
          <ac:picMkLst>
            <pc:docMk/>
            <pc:sldMk cId="2770499852" sldId="372"/>
            <ac:picMk id="10" creationId="{720E726E-2B01-536D-CFC6-1FF9678038B0}"/>
          </ac:picMkLst>
        </pc:picChg>
        <pc:picChg chg="del">
          <ac:chgData name="Richard Chalk" userId="287f8aa4f4de1d19" providerId="LiveId" clId="{58497F12-9F15-4AEF-9843-0D62383C9052}" dt="2023-06-05T10:52:14.053" v="1062" actId="478"/>
          <ac:picMkLst>
            <pc:docMk/>
            <pc:sldMk cId="2770499852" sldId="372"/>
            <ac:picMk id="1026" creationId="{D4F8D6F1-AF3C-D0EF-2EAD-82838105E7AF}"/>
          </ac:picMkLst>
        </pc:picChg>
      </pc:sldChg>
    </pc:docChg>
  </pc:docChgLst>
  <pc:docChgLst>
    <pc:chgData name="Richard Chalk" userId="287f8aa4f4de1d19" providerId="LiveId" clId="{7813CD59-52AB-4F89-B7BA-5C7056CBD4C6}"/>
    <pc:docChg chg="undo custSel addSld delSld modSld">
      <pc:chgData name="Richard Chalk" userId="287f8aa4f4de1d19" providerId="LiveId" clId="{7813CD59-52AB-4F89-B7BA-5C7056CBD4C6}" dt="2023-04-29T20:30:07.511" v="1184" actId="113"/>
      <pc:docMkLst>
        <pc:docMk/>
      </pc:docMkLst>
      <pc:sldChg chg="modSp mod">
        <pc:chgData name="Richard Chalk" userId="287f8aa4f4de1d19" providerId="LiveId" clId="{7813CD59-52AB-4F89-B7BA-5C7056CBD4C6}" dt="2023-04-29T19:51:51.710" v="100" actId="207"/>
        <pc:sldMkLst>
          <pc:docMk/>
          <pc:sldMk cId="0" sldId="256"/>
        </pc:sldMkLst>
        <pc:spChg chg="mod">
          <ac:chgData name="Richard Chalk" userId="287f8aa4f4de1d19" providerId="LiveId" clId="{7813CD59-52AB-4F89-B7BA-5C7056CBD4C6}" dt="2023-04-29T19:51:51.710" v="100" actId="207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">
        <pc:chgData name="Richard Chalk" userId="287f8aa4f4de1d19" providerId="LiveId" clId="{7813CD59-52AB-4F89-B7BA-5C7056CBD4C6}" dt="2023-04-29T20:00:13.693" v="333" actId="1076"/>
        <pc:sldMkLst>
          <pc:docMk/>
          <pc:sldMk cId="61398895" sldId="257"/>
        </pc:sldMkLst>
        <pc:spChg chg="mod">
          <ac:chgData name="Richard Chalk" userId="287f8aa4f4de1d19" providerId="LiveId" clId="{7813CD59-52AB-4F89-B7BA-5C7056CBD4C6}" dt="2023-04-29T19:51:56.666" v="101" actId="207"/>
          <ac:spMkLst>
            <pc:docMk/>
            <pc:sldMk cId="61398895" sldId="257"/>
            <ac:spMk id="126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9:13.606" v="321" actId="14100"/>
          <ac:spMkLst>
            <pc:docMk/>
            <pc:sldMk cId="61398895" sldId="257"/>
            <ac:spMk id="127" creationId="{00000000-0000-0000-0000-000000000000}"/>
          </ac:spMkLst>
        </pc:spChg>
        <pc:picChg chg="mod ord">
          <ac:chgData name="Richard Chalk" userId="287f8aa4f4de1d19" providerId="LiveId" clId="{7813CD59-52AB-4F89-B7BA-5C7056CBD4C6}" dt="2023-04-29T19:51:15.574" v="95" actId="1038"/>
          <ac:picMkLst>
            <pc:docMk/>
            <pc:sldMk cId="61398895" sldId="257"/>
            <ac:picMk id="3" creationId="{143BD36C-96AA-1372-4D44-554B3007C308}"/>
          </ac:picMkLst>
        </pc:picChg>
        <pc:picChg chg="del">
          <ac:chgData name="Richard Chalk" userId="287f8aa4f4de1d19" providerId="LiveId" clId="{7813CD59-52AB-4F89-B7BA-5C7056CBD4C6}" dt="2023-04-29T19:51:20.950" v="96" actId="478"/>
          <ac:picMkLst>
            <pc:docMk/>
            <pc:sldMk cId="61398895" sldId="257"/>
            <ac:picMk id="128" creationId="{00000000-0000-0000-0000-000000000000}"/>
          </ac:picMkLst>
        </pc:picChg>
        <pc:picChg chg="add mod">
          <ac:chgData name="Richard Chalk" userId="287f8aa4f4de1d19" providerId="LiveId" clId="{7813CD59-52AB-4F89-B7BA-5C7056CBD4C6}" dt="2023-04-29T19:59:57.007" v="329" actId="1076"/>
          <ac:picMkLst>
            <pc:docMk/>
            <pc:sldMk cId="61398895" sldId="257"/>
            <ac:picMk id="2050" creationId="{30233214-8DEF-52D0-FA15-20E8577D6D38}"/>
          </ac:picMkLst>
        </pc:picChg>
        <pc:picChg chg="add mod">
          <ac:chgData name="Richard Chalk" userId="287f8aa4f4de1d19" providerId="LiveId" clId="{7813CD59-52AB-4F89-B7BA-5C7056CBD4C6}" dt="2023-04-29T19:59:37.087" v="324" actId="1076"/>
          <ac:picMkLst>
            <pc:docMk/>
            <pc:sldMk cId="61398895" sldId="257"/>
            <ac:picMk id="2052" creationId="{74A359EC-53D2-9F7F-B118-10D36749B6F7}"/>
          </ac:picMkLst>
        </pc:picChg>
        <pc:picChg chg="add mod">
          <ac:chgData name="Richard Chalk" userId="287f8aa4f4de1d19" providerId="LiveId" clId="{7813CD59-52AB-4F89-B7BA-5C7056CBD4C6}" dt="2023-04-29T19:59:54.412" v="328" actId="167"/>
          <ac:picMkLst>
            <pc:docMk/>
            <pc:sldMk cId="61398895" sldId="257"/>
            <ac:picMk id="2054" creationId="{536F9954-DBF7-8CDE-501B-51E0CC3C69C7}"/>
          </ac:picMkLst>
        </pc:picChg>
        <pc:picChg chg="add mod">
          <ac:chgData name="Richard Chalk" userId="287f8aa4f4de1d19" providerId="LiveId" clId="{7813CD59-52AB-4F89-B7BA-5C7056CBD4C6}" dt="2023-04-29T20:00:13.693" v="333" actId="1076"/>
          <ac:picMkLst>
            <pc:docMk/>
            <pc:sldMk cId="61398895" sldId="257"/>
            <ac:picMk id="2056" creationId="{CC440FEC-E00C-A149-C547-FE5C2FF6F5B1}"/>
          </ac:picMkLst>
        </pc:picChg>
      </pc:sldChg>
      <pc:sldChg chg="addSp delSp modSp mod">
        <pc:chgData name="Richard Chalk" userId="287f8aa4f4de1d19" providerId="LiveId" clId="{7813CD59-52AB-4F89-B7BA-5C7056CBD4C6}" dt="2023-04-29T20:04:22.568" v="444" actId="1035"/>
        <pc:sldMkLst>
          <pc:docMk/>
          <pc:sldMk cId="0" sldId="258"/>
        </pc:sldMkLst>
        <pc:spChg chg="add mod ord">
          <ac:chgData name="Richard Chalk" userId="287f8aa4f4de1d19" providerId="LiveId" clId="{7813CD59-52AB-4F89-B7BA-5C7056CBD4C6}" dt="2023-04-29T20:04:18.739" v="432" actId="1035"/>
          <ac:spMkLst>
            <pc:docMk/>
            <pc:sldMk cId="0" sldId="258"/>
            <ac:spMk id="2" creationId="{5541FC04-68D5-6B01-8AA5-B7804C02C066}"/>
          </ac:spMkLst>
        </pc:spChg>
        <pc:spChg chg="add mod">
          <ac:chgData name="Richard Chalk" userId="287f8aa4f4de1d19" providerId="LiveId" clId="{7813CD59-52AB-4F89-B7BA-5C7056CBD4C6}" dt="2023-04-29T19:53:43.219" v="112" actId="14100"/>
          <ac:spMkLst>
            <pc:docMk/>
            <pc:sldMk cId="0" sldId="258"/>
            <ac:spMk id="3" creationId="{509A1F0E-0C92-27A8-02CD-AC500A27247A}"/>
          </ac:spMkLst>
        </pc:spChg>
        <pc:spChg chg="mod">
          <ac:chgData name="Richard Chalk" userId="287f8aa4f4de1d19" providerId="LiveId" clId="{7813CD59-52AB-4F89-B7BA-5C7056CBD4C6}" dt="2023-04-29T19:58:25.413" v="300" actId="20577"/>
          <ac:spMkLst>
            <pc:docMk/>
            <pc:sldMk cId="0" sldId="258"/>
            <ac:spMk id="135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8:00.772" v="253" actId="207"/>
          <ac:spMkLst>
            <pc:docMk/>
            <pc:sldMk cId="0" sldId="258"/>
            <ac:spMk id="136" creationId="{00000000-0000-0000-0000-000000000000}"/>
          </ac:spMkLst>
        </pc:sp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4" creationId="{849AEE54-0E37-75AF-DE75-1923E8AECA2D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5" creationId="{AAAA1475-4176-CD6E-DB18-B2C26DCC9549}"/>
          </ac:picMkLst>
        </pc:picChg>
        <pc:picChg chg="add mod">
          <ac:chgData name="Richard Chalk" userId="287f8aa4f4de1d19" providerId="LiveId" clId="{7813CD59-52AB-4F89-B7BA-5C7056CBD4C6}" dt="2023-04-29T19:57:11.445" v="240" actId="1076"/>
          <ac:picMkLst>
            <pc:docMk/>
            <pc:sldMk cId="0" sldId="258"/>
            <ac:picMk id="1026" creationId="{AEF80BC5-9567-35E1-741C-B583B037B702}"/>
          </ac:picMkLst>
        </pc:picChg>
        <pc:picChg chg="add mod">
          <ac:chgData name="Richard Chalk" userId="287f8aa4f4de1d19" providerId="LiveId" clId="{7813CD59-52AB-4F89-B7BA-5C7056CBD4C6}" dt="2023-04-29T19:57:23.140" v="244" actId="1076"/>
          <ac:picMkLst>
            <pc:docMk/>
            <pc:sldMk cId="0" sldId="258"/>
            <ac:picMk id="1028" creationId="{29F4F7CA-3BDC-7442-124D-5EAF71F65575}"/>
          </ac:picMkLst>
        </pc:picChg>
        <pc:picChg chg="add mod">
          <ac:chgData name="Richard Chalk" userId="287f8aa4f4de1d19" providerId="LiveId" clId="{7813CD59-52AB-4F89-B7BA-5C7056CBD4C6}" dt="2023-04-29T19:56:14.031" v="202" actId="1076"/>
          <ac:picMkLst>
            <pc:docMk/>
            <pc:sldMk cId="0" sldId="258"/>
            <ac:picMk id="1030" creationId="{9F202EAE-2C4E-9AA4-A240-7BE7F7524213}"/>
          </ac:picMkLst>
        </pc:picChg>
        <pc:picChg chg="add mod">
          <ac:chgData name="Richard Chalk" userId="287f8aa4f4de1d19" providerId="LiveId" clId="{7813CD59-52AB-4F89-B7BA-5C7056CBD4C6}" dt="2023-04-29T19:57:20.532" v="243" actId="1076"/>
          <ac:picMkLst>
            <pc:docMk/>
            <pc:sldMk cId="0" sldId="258"/>
            <ac:picMk id="1032" creationId="{3699514E-73EE-8178-8E7E-53F7B8467FA2}"/>
          </ac:picMkLst>
        </pc:picChg>
        <pc:picChg chg="add mod">
          <ac:chgData name="Richard Chalk" userId="287f8aa4f4de1d19" providerId="LiveId" clId="{7813CD59-52AB-4F89-B7BA-5C7056CBD4C6}" dt="2023-04-29T19:55:53.122" v="192" actId="1076"/>
          <ac:picMkLst>
            <pc:docMk/>
            <pc:sldMk cId="0" sldId="258"/>
            <ac:picMk id="1034" creationId="{9A9667E7-2245-DE4E-B9E3-9E4BE08E739F}"/>
          </ac:picMkLst>
        </pc:picChg>
        <pc:picChg chg="add mod">
          <ac:chgData name="Richard Chalk" userId="287f8aa4f4de1d19" providerId="LiveId" clId="{7813CD59-52AB-4F89-B7BA-5C7056CBD4C6}" dt="2023-04-29T19:57:26.062" v="245" actId="1076"/>
          <ac:picMkLst>
            <pc:docMk/>
            <pc:sldMk cId="0" sldId="258"/>
            <ac:picMk id="1036" creationId="{75E51673-68CC-887F-832E-CBD886260B6D}"/>
          </ac:picMkLst>
        </pc:picChg>
        <pc:picChg chg="add del mod">
          <ac:chgData name="Richard Chalk" userId="287f8aa4f4de1d19" providerId="LiveId" clId="{7813CD59-52AB-4F89-B7BA-5C7056CBD4C6}" dt="2023-04-29T19:57:45.166" v="248" actId="478"/>
          <ac:picMkLst>
            <pc:docMk/>
            <pc:sldMk cId="0" sldId="258"/>
            <ac:picMk id="1038" creationId="{CE12C600-7761-2372-AE71-163BF8C71269}"/>
          </ac:picMkLst>
        </pc:picChg>
        <pc:picChg chg="add mod">
          <ac:chgData name="Richard Chalk" userId="287f8aa4f4de1d19" providerId="LiveId" clId="{7813CD59-52AB-4F89-B7BA-5C7056CBD4C6}" dt="2023-04-29T19:57:55.020" v="251" actId="1076"/>
          <ac:picMkLst>
            <pc:docMk/>
            <pc:sldMk cId="0" sldId="258"/>
            <ac:picMk id="1040" creationId="{F214255F-9A68-8E87-17DB-1B56CFD93837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2" creationId="{F28CE27F-956E-8B86-C668-0D5DE8588CF5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4" creationId="{CA50339D-343A-DBA4-8D1B-E3C4D5BF1031}"/>
          </ac:picMkLst>
        </pc:picChg>
        <pc:picChg chg="add del mod">
          <ac:chgData name="Richard Chalk" userId="287f8aa4f4de1d19" providerId="LiveId" clId="{7813CD59-52AB-4F89-B7BA-5C7056CBD4C6}" dt="2023-04-29T20:02:28.715" v="362" actId="478"/>
          <ac:picMkLst>
            <pc:docMk/>
            <pc:sldMk cId="0" sldId="258"/>
            <ac:picMk id="1046" creationId="{2FAE748A-6C8F-78E5-A739-50DA5D07CF81}"/>
          </ac:picMkLst>
        </pc:picChg>
        <pc:picChg chg="add del mod">
          <ac:chgData name="Richard Chalk" userId="287f8aa4f4de1d19" providerId="LiveId" clId="{7813CD59-52AB-4F89-B7BA-5C7056CBD4C6}" dt="2023-04-29T20:02:27.395" v="361" actId="478"/>
          <ac:picMkLst>
            <pc:docMk/>
            <pc:sldMk cId="0" sldId="258"/>
            <ac:picMk id="1048" creationId="{F2CF0296-70A8-0401-4753-15947365F559}"/>
          </ac:picMkLst>
        </pc:picChg>
        <pc:picChg chg="add del mod">
          <ac:chgData name="Richard Chalk" userId="287f8aa4f4de1d19" providerId="LiveId" clId="{7813CD59-52AB-4F89-B7BA-5C7056CBD4C6}" dt="2023-04-29T20:02:16.549" v="358"/>
          <ac:picMkLst>
            <pc:docMk/>
            <pc:sldMk cId="0" sldId="258"/>
            <ac:picMk id="1050" creationId="{7358B8DF-B933-D92D-83F4-6C5F0931DBAE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52" creationId="{FAAA6C73-5E14-1163-829F-1CDF12B0FFE3}"/>
          </ac:picMkLst>
        </pc:picChg>
      </pc:sldChg>
      <pc:sldChg chg="addSp delSp modSp mod">
        <pc:chgData name="Richard Chalk" userId="287f8aa4f4de1d19" providerId="LiveId" clId="{7813CD59-52AB-4F89-B7BA-5C7056CBD4C6}" dt="2023-04-29T20:18:06.586" v="953" actId="1035"/>
        <pc:sldMkLst>
          <pc:docMk/>
          <pc:sldMk cId="2987041011" sldId="259"/>
        </pc:sldMkLst>
        <pc:spChg chg="add mod">
          <ac:chgData name="Richard Chalk" userId="287f8aa4f4de1d19" providerId="LiveId" clId="{7813CD59-52AB-4F89-B7BA-5C7056CBD4C6}" dt="2023-04-29T20:17:44.225" v="935" actId="20577"/>
          <ac:spMkLst>
            <pc:docMk/>
            <pc:sldMk cId="2987041011" sldId="259"/>
            <ac:spMk id="4" creationId="{83229C76-E9FD-B6C1-DF45-E16B2B3C9244}"/>
          </ac:spMkLst>
        </pc:spChg>
        <pc:spChg chg="mod">
          <ac:chgData name="Richard Chalk" userId="287f8aa4f4de1d19" providerId="LiveId" clId="{7813CD59-52AB-4F89-B7BA-5C7056CBD4C6}" dt="2023-04-29T20:12:44.204" v="806" actId="20577"/>
          <ac:spMkLst>
            <pc:docMk/>
            <pc:sldMk cId="2987041011" sldId="259"/>
            <ac:spMk id="135" creationId="{00000000-0000-0000-0000-000000000000}"/>
          </ac:spMkLst>
        </pc:spChg>
        <pc:spChg chg="del mod">
          <ac:chgData name="Richard Chalk" userId="287f8aa4f4de1d19" providerId="LiveId" clId="{7813CD59-52AB-4F89-B7BA-5C7056CBD4C6}" dt="2023-04-29T20:09:14.677" v="557" actId="478"/>
          <ac:spMkLst>
            <pc:docMk/>
            <pc:sldMk cId="2987041011" sldId="259"/>
            <ac:spMk id="136" creationId="{00000000-0000-0000-0000-000000000000}"/>
          </ac:spMkLst>
        </pc:spChg>
        <pc:picChg chg="add del mod">
          <ac:chgData name="Richard Chalk" userId="287f8aa4f4de1d19" providerId="LiveId" clId="{7813CD59-52AB-4F89-B7BA-5C7056CBD4C6}" dt="2023-04-29T20:16:28.179" v="878" actId="478"/>
          <ac:picMkLst>
            <pc:docMk/>
            <pc:sldMk cId="2987041011" sldId="259"/>
            <ac:picMk id="2" creationId="{1932333D-66F4-DDC7-83D8-9308F211F55D}"/>
          </ac:picMkLst>
        </pc:picChg>
        <pc:picChg chg="add mod">
          <ac:chgData name="Richard Chalk" userId="287f8aa4f4de1d19" providerId="LiveId" clId="{7813CD59-52AB-4F89-B7BA-5C7056CBD4C6}" dt="2023-04-29T20:16:47.182" v="890" actId="1038"/>
          <ac:picMkLst>
            <pc:docMk/>
            <pc:sldMk cId="2987041011" sldId="259"/>
            <ac:picMk id="3074" creationId="{F72B3E8B-8F98-D553-9DBF-A38BD974A5AE}"/>
          </ac:picMkLst>
        </pc:picChg>
        <pc:picChg chg="add mod">
          <ac:chgData name="Richard Chalk" userId="287f8aa4f4de1d19" providerId="LiveId" clId="{7813CD59-52AB-4F89-B7BA-5C7056CBD4C6}" dt="2023-04-29T20:18:06.586" v="953" actId="1035"/>
          <ac:picMkLst>
            <pc:docMk/>
            <pc:sldMk cId="2987041011" sldId="259"/>
            <ac:picMk id="3076" creationId="{EFDA7286-C9D9-4ABB-81D2-F13C8ADBDFA2}"/>
          </ac:picMkLst>
        </pc:picChg>
      </pc:sldChg>
      <pc:sldChg chg="addSp delSp modSp add mod">
        <pc:chgData name="Richard Chalk" userId="287f8aa4f4de1d19" providerId="LiveId" clId="{7813CD59-52AB-4F89-B7BA-5C7056CBD4C6}" dt="2023-04-29T20:30:07.511" v="1184" actId="113"/>
        <pc:sldMkLst>
          <pc:docMk/>
          <pc:sldMk cId="565442270" sldId="260"/>
        </pc:sldMkLst>
        <pc:spChg chg="add del mod">
          <ac:chgData name="Richard Chalk" userId="287f8aa4f4de1d19" providerId="LiveId" clId="{7813CD59-52AB-4F89-B7BA-5C7056CBD4C6}" dt="2023-04-29T20:14:51.981" v="832" actId="478"/>
          <ac:spMkLst>
            <pc:docMk/>
            <pc:sldMk cId="565442270" sldId="260"/>
            <ac:spMk id="3" creationId="{61705468-AAE4-33BE-991C-0E71C6146203}"/>
          </ac:spMkLst>
        </pc:spChg>
        <pc:spChg chg="del">
          <ac:chgData name="Richard Chalk" userId="287f8aa4f4de1d19" providerId="LiveId" clId="{7813CD59-52AB-4F89-B7BA-5C7056CBD4C6}" dt="2023-04-29T20:14:11.538" v="824" actId="478"/>
          <ac:spMkLst>
            <pc:docMk/>
            <pc:sldMk cId="565442270" sldId="260"/>
            <ac:spMk id="4" creationId="{83229C76-E9FD-B6C1-DF45-E16B2B3C9244}"/>
          </ac:spMkLst>
        </pc:spChg>
        <pc:spChg chg="add del mod">
          <ac:chgData name="Richard Chalk" userId="287f8aa4f4de1d19" providerId="LiveId" clId="{7813CD59-52AB-4F89-B7BA-5C7056CBD4C6}" dt="2023-04-29T20:14:49.368" v="831" actId="478"/>
          <ac:spMkLst>
            <pc:docMk/>
            <pc:sldMk cId="565442270" sldId="260"/>
            <ac:spMk id="5" creationId="{3F5C032F-AD72-81C2-9143-B08CB4CF4815}"/>
          </ac:spMkLst>
        </pc:spChg>
        <pc:spChg chg="add mod">
          <ac:chgData name="Richard Chalk" userId="287f8aa4f4de1d19" providerId="LiveId" clId="{7813CD59-52AB-4F89-B7BA-5C7056CBD4C6}" dt="2023-04-29T20:30:07.511" v="1184" actId="113"/>
          <ac:spMkLst>
            <pc:docMk/>
            <pc:sldMk cId="565442270" sldId="260"/>
            <ac:spMk id="6" creationId="{79EE64D3-BF7D-1A13-F3EE-5EA0E3867028}"/>
          </ac:spMkLst>
        </pc:spChg>
        <pc:spChg chg="add del">
          <ac:chgData name="Richard Chalk" userId="287f8aa4f4de1d19" providerId="LiveId" clId="{7813CD59-52AB-4F89-B7BA-5C7056CBD4C6}" dt="2023-04-29T20:15:08.706" v="835" actId="478"/>
          <ac:spMkLst>
            <pc:docMk/>
            <pc:sldMk cId="565442270" sldId="260"/>
            <ac:spMk id="136" creationId="{00000000-0000-0000-0000-000000000000}"/>
          </ac:spMkLst>
        </pc:spChg>
      </pc:sldChg>
      <pc:sldChg chg="modSp add del mod">
        <pc:chgData name="Richard Chalk" userId="287f8aa4f4de1d19" providerId="LiveId" clId="{7813CD59-52AB-4F89-B7BA-5C7056CBD4C6}" dt="2023-04-29T20:23:41.355" v="1094" actId="47"/>
        <pc:sldMkLst>
          <pc:docMk/>
          <pc:sldMk cId="0" sldId="261"/>
        </pc:sldMkLst>
        <pc:spChg chg="mod">
          <ac:chgData name="Richard Chalk" userId="287f8aa4f4de1d19" providerId="LiveId" clId="{7813CD59-52AB-4F89-B7BA-5C7056CBD4C6}" dt="2023-04-29T20:18:55.434" v="955" actId="207"/>
          <ac:spMkLst>
            <pc:docMk/>
            <pc:sldMk cId="0" sldId="261"/>
            <ac:spMk id="317" creationId="{00000000-0000-0000-0000-000000000000}"/>
          </ac:spMkLst>
        </pc:spChg>
        <pc:spChg chg="mod">
          <ac:chgData name="Richard Chalk" userId="287f8aa4f4de1d19" providerId="LiveId" clId="{7813CD59-52AB-4F89-B7BA-5C7056CBD4C6}" dt="2023-04-29T20:19:14.899" v="964" actId="14100"/>
          <ac:spMkLst>
            <pc:docMk/>
            <pc:sldMk cId="0" sldId="261"/>
            <ac:spMk id="318" creationId="{00000000-0000-0000-0000-000000000000}"/>
          </ac:spMkLst>
        </pc:spChg>
      </pc:sldChg>
      <pc:sldChg chg="addSp delSp modSp add mod modNotesTx">
        <pc:chgData name="Richard Chalk" userId="287f8aa4f4de1d19" providerId="LiveId" clId="{7813CD59-52AB-4F89-B7BA-5C7056CBD4C6}" dt="2023-04-29T20:24:12.019" v="1183" actId="20577"/>
        <pc:sldMkLst>
          <pc:docMk/>
          <pc:sldMk cId="3457483595" sldId="262"/>
        </pc:sldMkLst>
        <pc:spChg chg="del">
          <ac:chgData name="Richard Chalk" userId="287f8aa4f4de1d19" providerId="LiveId" clId="{7813CD59-52AB-4F89-B7BA-5C7056CBD4C6}" dt="2023-04-29T20:21:21.073" v="984" actId="478"/>
          <ac:spMkLst>
            <pc:docMk/>
            <pc:sldMk cId="3457483595" sldId="262"/>
            <ac:spMk id="2" creationId="{5541FC04-68D5-6B01-8AA5-B7804C02C066}"/>
          </ac:spMkLst>
        </pc:spChg>
        <pc:spChg chg="add del">
          <ac:chgData name="Richard Chalk" userId="287f8aa4f4de1d19" providerId="LiveId" clId="{7813CD59-52AB-4F89-B7BA-5C7056CBD4C6}" dt="2023-04-29T20:21:22.324" v="985" actId="478"/>
          <ac:spMkLst>
            <pc:docMk/>
            <pc:sldMk cId="3457483595" sldId="262"/>
            <ac:spMk id="3" creationId="{509A1F0E-0C92-27A8-02CD-AC500A27247A}"/>
          </ac:spMkLst>
        </pc:spChg>
        <pc:spChg chg="add mod">
          <ac:chgData name="Richard Chalk" userId="287f8aa4f4de1d19" providerId="LiveId" clId="{7813CD59-52AB-4F89-B7BA-5C7056CBD4C6}" dt="2023-04-29T20:23:12.858" v="1074"/>
          <ac:spMkLst>
            <pc:docMk/>
            <pc:sldMk cId="3457483595" sldId="262"/>
            <ac:spMk id="6" creationId="{22AECF5E-04FC-D7B9-6BA5-F610808483F4}"/>
          </ac:spMkLst>
        </pc:spChg>
        <pc:spChg chg="add mod">
          <ac:chgData name="Richard Chalk" userId="287f8aa4f4de1d19" providerId="LiveId" clId="{7813CD59-52AB-4F89-B7BA-5C7056CBD4C6}" dt="2023-04-29T20:23:31.350" v="1093" actId="1037"/>
          <ac:spMkLst>
            <pc:docMk/>
            <pc:sldMk cId="3457483595" sldId="262"/>
            <ac:spMk id="7" creationId="{508CEE4F-64A3-2A02-A6CD-776D4F2D7125}"/>
          </ac:spMkLst>
        </pc:spChg>
        <pc:spChg chg="mod">
          <ac:chgData name="Richard Chalk" userId="287f8aa4f4de1d19" providerId="LiveId" clId="{7813CD59-52AB-4F89-B7BA-5C7056CBD4C6}" dt="2023-04-29T20:19:31.432" v="979" actId="20577"/>
          <ac:spMkLst>
            <pc:docMk/>
            <pc:sldMk cId="3457483595" sldId="262"/>
            <ac:spMk id="135" creationId="{00000000-0000-0000-0000-000000000000}"/>
          </ac:spMkLst>
        </pc:spChg>
        <pc:spChg chg="add del">
          <ac:chgData name="Richard Chalk" userId="287f8aa4f4de1d19" providerId="LiveId" clId="{7813CD59-52AB-4F89-B7BA-5C7056CBD4C6}" dt="2023-04-29T20:19:39.361" v="982" actId="478"/>
          <ac:spMkLst>
            <pc:docMk/>
            <pc:sldMk cId="3457483595" sldId="262"/>
            <ac:spMk id="136" creationId="{00000000-0000-0000-0000-000000000000}"/>
          </ac:spMkLst>
        </pc:sp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4" creationId="{849AEE54-0E37-75AF-DE75-1923E8AECA2D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5" creationId="{AAAA1475-4176-CD6E-DB18-B2C26DCC9549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6" creationId="{AEF80BC5-9567-35E1-741C-B583B037B70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8" creationId="{29F4F7CA-3BDC-7442-124D-5EAF71F65575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0" creationId="{9F202EAE-2C4E-9AA4-A240-7BE7F7524213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2" creationId="{3699514E-73EE-8178-8E7E-53F7B8467FA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4" creationId="{9A9667E7-2245-DE4E-B9E3-9E4BE08E739F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6" creationId="{75E51673-68CC-887F-832E-CBD886260B6D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40" creationId="{F214255F-9A68-8E87-17DB-1B56CFD93837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2" creationId="{F28CE27F-956E-8B86-C668-0D5DE8588CF5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4" creationId="{CA50339D-343A-DBA4-8D1B-E3C4D5BF1031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52" creationId="{FAAA6C73-5E14-1163-829F-1CDF12B0FFE3}"/>
          </ac:picMkLst>
        </pc:picChg>
        <pc:picChg chg="add mod">
          <ac:chgData name="Richard Chalk" userId="287f8aa4f4de1d19" providerId="LiveId" clId="{7813CD59-52AB-4F89-B7BA-5C7056CBD4C6}" dt="2023-04-29T20:21:34.488" v="988" actId="1076"/>
          <ac:picMkLst>
            <pc:docMk/>
            <pc:sldMk cId="3457483595" sldId="262"/>
            <ac:picMk id="4098" creationId="{F90706F3-E66B-8488-12D6-4871819F88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82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Genom att göra detta kan en organisation bryta ner datasilos som begränsar åtkomst till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vissa datamängder och ofta resulterar i inkonsekvent data.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Datawarehouset</a:t>
            </a:r>
            <a:r>
              <a:rPr lang="sv-SE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blir istället en enkel sanningskälla för hela organisationen,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vilket säkerställer att användare i olika enheter arbetar med samma data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58216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1007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2869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9103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382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8856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11441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83815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326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OBS: High granularity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är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inte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nödvändigtvis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bättre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än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låg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….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Det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beror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helt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och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hållet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på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vilken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nivå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av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detalj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som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BEHÖVS I database!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D1D5DB"/>
                </a:solidFill>
                <a:effectLst/>
                <a:latin typeface="Söhne"/>
              </a:rPr>
              <a:t>Det är viktigt för en organisation att välja rätt </a:t>
            </a:r>
            <a:r>
              <a:rPr lang="sv-SE" sz="5400" b="0" i="0" dirty="0" err="1">
                <a:solidFill>
                  <a:srgbClr val="D1D5DB"/>
                </a:solidFill>
                <a:effectLst/>
                <a:latin typeface="Söhne"/>
              </a:rPr>
              <a:t>granularitetsnivå</a:t>
            </a:r>
            <a:r>
              <a:rPr lang="sv-SE" sz="5400" b="0" i="0" dirty="0">
                <a:solidFill>
                  <a:srgbClr val="D1D5DB"/>
                </a:solidFill>
                <a:effectLst/>
                <a:latin typeface="Söhne"/>
              </a:rPr>
              <a:t> som…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sv-SE" sz="5400" b="0" i="0" dirty="0">
                <a:solidFill>
                  <a:srgbClr val="D1D5DB"/>
                </a:solidFill>
                <a:effectLst/>
                <a:latin typeface="Söhne"/>
              </a:rPr>
              <a:t>balanserar mellan behovet av detaljerad information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sv-SE" sz="5400" b="0" i="0" dirty="0">
                <a:solidFill>
                  <a:srgbClr val="D1D5DB"/>
                </a:solidFill>
                <a:effectLst/>
                <a:latin typeface="Söhne"/>
              </a:rPr>
              <a:t>och effektivitet i datalagring och behandling.</a:t>
            </a: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3587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Titta på YT Intro Videon tillsammans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========================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3146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27168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69040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63779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74539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191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Titta på YT Videon tillsammans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====================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Vad är </a:t>
            </a:r>
            <a:r>
              <a:rPr lang="sv-SE" sz="2000" b="0" strike="noStrike" dirty="0" err="1">
                <a:latin typeface="Arial"/>
                <a:ea typeface="Arial"/>
                <a:cs typeface="Arial"/>
                <a:sym typeface="Arial"/>
              </a:rPr>
              <a:t>Normalising</a:t>
            </a: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=============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 err="1">
                <a:latin typeface="Arial"/>
                <a:ea typeface="Arial"/>
                <a:cs typeface="Arial"/>
                <a:sym typeface="Arial"/>
              </a:rPr>
              <a:t>Next</a:t>
            </a: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v-SE" sz="2000" b="0" strike="noStrike" dirty="0" err="1">
                <a:latin typeface="Arial"/>
                <a:ea typeface="Arial"/>
                <a:cs typeface="Arial"/>
                <a:sym typeface="Arial"/>
              </a:rPr>
              <a:t>slide</a:t>
            </a: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Vad är DE-</a:t>
            </a:r>
            <a:r>
              <a:rPr lang="sv-SE" sz="2000" b="0" strike="noStrike" dirty="0" err="1">
                <a:latin typeface="Arial"/>
                <a:ea typeface="Arial"/>
                <a:cs typeface="Arial"/>
                <a:sym typeface="Arial"/>
              </a:rPr>
              <a:t>Normalising</a:t>
            </a: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2000" b="0" strike="noStrike" dirty="0" err="1">
                <a:latin typeface="Arial"/>
                <a:ea typeface="Arial"/>
                <a:cs typeface="Arial"/>
                <a:sym typeface="Arial"/>
              </a:rPr>
              <a:t>Next</a:t>
            </a: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v-SE" sz="2000" b="0" strike="noStrike" dirty="0" err="1">
                <a:latin typeface="Arial"/>
                <a:ea typeface="Arial"/>
                <a:cs typeface="Arial"/>
                <a:sym typeface="Arial"/>
              </a:rPr>
              <a:t>slide</a:t>
            </a: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54307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91350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1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sv-SE" sz="36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OLTP (</a:t>
            </a:r>
            <a:r>
              <a:rPr lang="sv-SE" sz="36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sv-SE" sz="36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sv-SE" sz="36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sv-SE" sz="36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ine</a:t>
            </a:r>
            <a:r>
              <a:rPr lang="sv-SE" sz="36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36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sv-SE" sz="36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ransaction </a:t>
            </a:r>
            <a:r>
              <a:rPr lang="sv-SE" sz="36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sv-SE" sz="36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rocessing):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==========================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Är den typ av databas vi har arbetat med hittills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dirty="0">
              <a:solidFill>
                <a:srgbClr val="1D9A7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indent="0">
              <a:buNone/>
            </a:pPr>
            <a:r>
              <a:rPr lang="sv-SE" sz="3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Användningsområden: </a:t>
            </a:r>
          </a:p>
          <a:p>
            <a:pPr marL="158750" indent="0">
              <a:buNone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Används huvudsakligen för att hantera dagliga </a:t>
            </a:r>
            <a:r>
              <a:rPr lang="sv-SE" sz="3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transaktioner</a:t>
            </a:r>
            <a:r>
              <a:rPr lang="sv-SE" sz="3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operationer. </a:t>
            </a:r>
          </a:p>
          <a:p>
            <a:pPr marL="158750" indent="0">
              <a:buNone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Tex. att uppdatera lagersaldon i en webbshop.</a:t>
            </a:r>
          </a:p>
          <a:p>
            <a:pPr marL="158750" indent="0">
              <a:buNone/>
            </a:pPr>
            <a:endParaRPr lang="sv-SE" sz="3600" b="1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indent="0">
              <a:buNone/>
            </a:pPr>
            <a:r>
              <a:rPr lang="sv-SE" sz="3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Struktur: </a:t>
            </a:r>
          </a:p>
          <a:p>
            <a:pPr marL="158750" indent="0">
              <a:buNone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Är ofta </a:t>
            </a:r>
            <a:r>
              <a:rPr lang="sv-SE" sz="3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normaliserade</a:t>
            </a: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</a:t>
            </a:r>
            <a:r>
              <a:rPr lang="sv-SE" sz="3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minska</a:t>
            </a: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3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redundans</a:t>
            </a: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3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förbättra</a:t>
            </a: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3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data-integritet</a:t>
            </a: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L="158750" indent="0">
              <a:buNone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Detta leder till många tabeller och </a:t>
            </a:r>
            <a:r>
              <a:rPr lang="sv-SE" sz="3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kräver ofta komplexa JOIN-operationer</a:t>
            </a: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få fullständig data.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dirty="0">
              <a:solidFill>
                <a:srgbClr val="1D9A7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63059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*Bottom Up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========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Betyder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att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man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börjar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med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detaljerna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först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…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Vi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börjar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med Data marts till de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olika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avdelningar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FÖRST!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Sedan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förs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endast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relevanta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Data Marts in till Data Warehouse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19353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Titta på YT Intro Videon tillsammans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========================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33225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808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Kimball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metoden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stödjer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bade Star och Snowflake schema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databaser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!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74219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Fact</a:t>
            </a: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-tabellen innehåller </a:t>
            </a:r>
            <a:r>
              <a:rPr lang="sv-SE" sz="3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affärsdata</a:t>
            </a: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exempelvis försäljningssiffror,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och varje rad representerar en händelse eller transaktion.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Denna tabell har ofta nycklar till dimensionstabeller där varje dimension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ger extra information om data i </a:t>
            </a:r>
            <a:r>
              <a:rPr lang="sv-SE" sz="3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fact</a:t>
            </a: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-tabellen.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13459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En "</a:t>
            </a: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Snowflake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 Schema" är en variant av Star Schema och används också ofta i datalager.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Huvudskillnaden ligger i hur dimensionstabellerna är organiserade.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I en </a:t>
            </a: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Snowflake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 Schema är dimensionstabellerna normaliserade,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vilket innebär att data som kan lagras i separata tabeller har brutits ut till sina egna tabeller.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Dessa ytterligare tabeller är sedan kopplade till huvuddimensionstabellen med relationer.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Positivt: Detta kan minska </a:t>
            </a: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redundany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Negativt: Ökar antal </a:t>
            </a: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joins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!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Fördelar med </a:t>
            </a: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Snowflake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 Schema: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- Normaliseringen minskar dataredundans.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- Det kan vara mer effektivt utrymmesmässigt.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Nackdelar: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- Frågor kan bli mer komplexa och ta längre tid att utföra eftersom fler tabellkopplingar måste göras.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Här är en länk som jämför Star Schema och </a:t>
            </a: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Snowflake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 Schema mer detaljerat: [Star vs </a:t>
            </a: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Snowflake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]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https://www.diffen.com/difference/Snowflake_Schema_vs_Star_Schema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9998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37840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028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Titta på YT Intro Videon tillsammans (finns inga relevanta!)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========================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OBS!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Metoden är känd för att vara robust och skalbar,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men den kan också vara </a:t>
            </a:r>
            <a:r>
              <a:rPr lang="sv-SE" sz="3600" b="1" i="0" dirty="0">
                <a:solidFill>
                  <a:srgbClr val="D1D5DB"/>
                </a:solidFill>
                <a:effectLst/>
                <a:latin typeface="Söhne"/>
              </a:rPr>
              <a:t>tidskrävande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 och </a:t>
            </a:r>
            <a:r>
              <a:rPr lang="sv-SE" sz="3600" b="1" i="0" dirty="0">
                <a:solidFill>
                  <a:srgbClr val="D1D5DB"/>
                </a:solidFill>
                <a:effectLst/>
                <a:latin typeface="Söhne"/>
              </a:rPr>
              <a:t>dyr att implementera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eftersom det krävs en omfattande uppbyggnad och underhåll av datalagret.</a:t>
            </a: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12486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innebär att man tar bort felaktiga eller ofullständiga data,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och omvandlar data till ett enhetligt format.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Detta steg är kritiskt för att säkerställa datakvaliteten.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**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Datat är nu klart för analys och rapportering.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 </a:t>
            </a:r>
            <a:r>
              <a:rPr lang="sv-SE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warehouse</a:t>
            </a:r>
            <a:r>
              <a:rPr lang="sv-SE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används som en stabil och pålitlig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datakälla för organisationen.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89061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*Top Down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========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Betyder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att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man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börjar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med DW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först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…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Vi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börjar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med Data Warehouse sedan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skapar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vi data marts till de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olika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avdelningar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EFTERÅT!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689697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661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6564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65357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961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DON’T CHEAT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=========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https://drive.google.com/file/d/1_SqDJB8hcdKLc6n8CIAzAc7Qkp_Xr_SI/view?usp=sharing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62961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192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Ibland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har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inte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ni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kunskapen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för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att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klara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av en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uppgift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…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Chefen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förväntar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sig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att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du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klarar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av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uppgiften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ändå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!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Det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är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det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som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gör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en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raket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karriär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!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387978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121280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indent="0">
              <a:buNone/>
            </a:pPr>
            <a:r>
              <a:rPr lang="sv-SE" sz="2000" b="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Dont</a:t>
            </a:r>
            <a:r>
              <a:rPr lang="sv-SE" sz="2000" b="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000" b="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Cheat</a:t>
            </a:r>
            <a:r>
              <a:rPr lang="sv-SE" sz="2000" b="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  <a:p>
            <a:pPr marL="158750" indent="0">
              <a:buNone/>
            </a:pPr>
            <a:r>
              <a:rPr lang="sv-SE" sz="2000" b="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========</a:t>
            </a:r>
          </a:p>
          <a:p>
            <a:pPr marL="158750" indent="0">
              <a:buNone/>
            </a:pPr>
            <a:r>
              <a:rPr lang="sv-SE" sz="2000" b="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Om ni verkligen kämpar finns ett förslag här….</a:t>
            </a:r>
          </a:p>
          <a:p>
            <a:pPr marL="158750" indent="0">
              <a:buNone/>
            </a:pPr>
            <a:r>
              <a:rPr lang="sv-SE" sz="2000" b="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https://drive.google.com/file/d/1m62vokniwKSsIHhqb6sCv0WCg3OFbkQB/view?usp=sharing</a:t>
            </a:r>
          </a:p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indent="0">
              <a:buNone/>
            </a:pPr>
            <a:r>
              <a:rPr lang="sv-SE" sz="2000" b="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Om ni kämpar fortfarande finns det en .</a:t>
            </a:r>
            <a:r>
              <a:rPr lang="sv-SE" sz="2000" b="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sql</a:t>
            </a:r>
            <a:r>
              <a:rPr lang="sv-SE" sz="2000" b="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fil här…</a:t>
            </a:r>
          </a:p>
          <a:p>
            <a:pPr marL="158750" indent="0">
              <a:buNone/>
            </a:pPr>
            <a:r>
              <a:rPr lang="sv-SE" sz="2000" b="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https://drive.google.com/file/d/1lWHvtJPVJJDgSmnSAF523kpfCa55TSy_/view?usp=sharing</a:t>
            </a:r>
          </a:p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819196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9786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*</a:t>
            </a:r>
            <a:r>
              <a:rPr lang="sv-SE" sz="36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sv-SE" sz="36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sv-SE" sz="36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sv-SE" sz="36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ine</a:t>
            </a:r>
            <a:r>
              <a:rPr lang="sv-SE" sz="36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36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sv-SE" sz="36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nalytical</a:t>
            </a:r>
            <a:r>
              <a:rPr lang="sv-SE" sz="36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36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36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sv-SE" sz="36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rocessing</a:t>
            </a: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627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22841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*OLTP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förklarning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kommer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på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nästa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slide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50924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Det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är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denna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typ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av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databas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som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vi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har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arbetet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hittills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!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Transactions*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========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D1D5DB"/>
                </a:solidFill>
                <a:effectLst/>
                <a:latin typeface="Söhne"/>
              </a:rPr>
              <a:t>En transaktion i databaser är en grupp av en eller flera relaterade operationer som utförs som en enda enhet.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D1D5DB"/>
                </a:solidFill>
                <a:effectLst/>
                <a:latin typeface="Söhne"/>
              </a:rPr>
              <a:t>Syftet är att garantera att databasen förblir konsekvent och korrekt, även i händelse av fel eller avbrott.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D1D5DB"/>
                </a:solidFill>
                <a:effectLst/>
                <a:latin typeface="Söhne"/>
              </a:rPr>
              <a:t>Om något går fel under en transaktion kan alla ändringar rullas tillbaka, vilket återställer databasen till sitt tidigare tillstånd</a:t>
            </a: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8790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551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20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target.com/searchdatamanagement/definition/data-warehouse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www.youtube.com/watch?v=AIGRlKiiF50&amp;ab_channel=CodyBaldw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20.png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imballgroup.com/data-warehouse-business-intelligence-resources/kimball-techniques/dimensional-modeling-techniques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www.youtube.com/watch?v=gQisQHPhjwU&amp;list=PLlOuZAcnp6h5bAMRBBxL9LfvlVAyXbhsP&amp;index=2&amp;ab_channel=nullQuer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7.jpe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bricks.com/glossary/star-schema#:~:text=A%20star%20schema%20is%20a,for%20querying%20large%20data%20sets." TargetMode="External"/><Relationship Id="rId3" Type="http://schemas.openxmlformats.org/officeDocument/2006/relationships/image" Target="../media/image31.jpeg"/><Relationship Id="rId7" Type="http://schemas.openxmlformats.org/officeDocument/2006/relationships/hyperlink" Target="https://www.youtube.com/watch?v=q77B-G8CA24&amp;ab_channel=RobKer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4.png"/><Relationship Id="rId4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dingninjas.com/studio/library/inmon-approach-in-data-warehouse-designing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8.jpeg"/><Relationship Id="rId5" Type="http://schemas.openxmlformats.org/officeDocument/2006/relationships/image" Target="../media/image7.jpe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Tff34jj_V-0&amp;ab_channel=nullQueries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Rs2BpVL9z7DA2rAOSz0pqt8p8oSOpcDD/view?usp=sharing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hyperlink" Target="https://drive.google.com/file/d/1oJAD_4arGwDYNz8huuoiXICkZbWhVdnR/view?usp=sharing" TargetMode="External"/><Relationship Id="rId9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1.jpeg"/><Relationship Id="rId10" Type="http://schemas.openxmlformats.org/officeDocument/2006/relationships/image" Target="../media/image48.png"/><Relationship Id="rId4" Type="http://schemas.openxmlformats.org/officeDocument/2006/relationships/image" Target="../media/image46.jpeg"/><Relationship Id="rId9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ZndrBBPiQc&amp;ab_channel=GuyinaCube" TargetMode="External"/><Relationship Id="rId13" Type="http://schemas.openxmlformats.org/officeDocument/2006/relationships/image" Target="../media/image35.jpeg"/><Relationship Id="rId3" Type="http://schemas.openxmlformats.org/officeDocument/2006/relationships/image" Target="../media/image41.jpeg"/><Relationship Id="rId7" Type="http://schemas.openxmlformats.org/officeDocument/2006/relationships/hyperlink" Target="https://www.youtube.com/watch?v=1CgG0t59WcM&amp;ab_channel=Chandoo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1.png"/><Relationship Id="rId5" Type="http://schemas.openxmlformats.org/officeDocument/2006/relationships/image" Target="../media/image11.png"/><Relationship Id="rId10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hyperlink" Target="https://learn.microsoft.com/en-us/power-bi/guidance/star-schem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Warehouse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385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467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Eftersom ett DW möjliggör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snabbare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mer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effektiv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åtkomst till olika datamängder, och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vanligtvis har de beräknings och minnesresurser som krävs för att köra komplicerade förfrågningar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kan det hjälpa företag att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snabbt få insikter och därmed värde från deras data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 att uppnå affärsmål används </a:t>
            </a:r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DW:s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ofta för följande ändamål: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Cases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3"/>
            <a:ext cx="5547961" cy="49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Single Source of </a:t>
            </a:r>
            <a:r>
              <a:rPr lang="sv-SE" sz="27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truth</a:t>
            </a:r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Många organisationer har en komplex operativ struktur där olika avdelningar var och en producerar betydande mängder data.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Denna data kan samlas in, integreras och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sammanfogas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 ett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datawarehouse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vilket ger användarna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mer kompletta datamängder för mer exakta insikter och bättre affärsbeslut</a:t>
            </a:r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Cases (forts.)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3"/>
            <a:ext cx="5547961" cy="509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Rapportering: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På liknande sätt kan ett DW konsolidera olika typer av data, inklusive nuvarande operativ data och historisk data - en del av vilken tidigare kan ha varit inlåst i äldre system.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ett resultat innehåller det (på en plats)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all den data som behövs för rapportering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till affärsledare och chefer. </a:t>
            </a: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nalyze COVID-19 Business Impact | 6 Dashboard Templates from Tableau  Partners">
            <a:extLst>
              <a:ext uri="{FF2B5EF4-FFF2-40B4-BE49-F238E27FC236}">
                <a16:creationId xmlns:a16="http://schemas.microsoft.com/office/drawing/2014/main" id="{15FB3BEC-DE82-DAAE-6E0F-B3CA3CF5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92" y="2019411"/>
            <a:ext cx="5024840" cy="359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361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466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Data Mining: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Datautvinning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processen att </a:t>
            </a:r>
          </a:p>
          <a:p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sortera genom stora datamängder för att identifiera mönster och relationer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kan ge insikter i framtida trender och informera beslutsfattande.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Även om nyare datalakes plattformar ofta används för datautvinning i avancerade analytiska applikationer, fortsätter DW att stödja datautvinning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Cases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he five largest machines in the mining industry">
            <a:extLst>
              <a:ext uri="{FF2B5EF4-FFF2-40B4-BE49-F238E27FC236}">
                <a16:creationId xmlns:a16="http://schemas.microsoft.com/office/drawing/2014/main" id="{4EBEC8A9-7AA6-4991-8491-7B1A34638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154" y="1929359"/>
            <a:ext cx="5541217" cy="410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67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Cases (forts.)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3"/>
            <a:ext cx="5547961" cy="509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Revision och regulatorisk </a:t>
            </a:r>
          </a:p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efterlevnad: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DW, med sina lagringsutrymmen för historisk data från hela företaget, stödjer också revisionsprocesser.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kan effektivt tillhandahålla relevanta register, vilket sparar organisationen tid/pengar i dess revisioner, samtidigt som det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eliminerar fel och möjliggör mer exakt dataanalys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ccounting - Oveview, Importance, Types, Careers">
            <a:extLst>
              <a:ext uri="{FF2B5EF4-FFF2-40B4-BE49-F238E27FC236}">
                <a16:creationId xmlns:a16="http://schemas.microsoft.com/office/drawing/2014/main" id="{0BFD174D-EFFF-65FD-9217-4BA0F70C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2" y="2080974"/>
            <a:ext cx="5568931" cy="371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Cases (forts.)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3"/>
            <a:ext cx="5547961" cy="509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 BI och AI: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Operativa databaser kan vanligtvis inte hantera den bearbetning som krävs för BI frågor och AI initiativ, men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DW:s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kan.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 kan vanligtvis också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leverera de stora mängder data som BI- och AI-applikationer kräver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optimal noggrannhet.</a:t>
            </a: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Robots Are The Key To Advancing Artificial Intelligence">
            <a:extLst>
              <a:ext uri="{FF2B5EF4-FFF2-40B4-BE49-F238E27FC236}">
                <a16:creationId xmlns:a16="http://schemas.microsoft.com/office/drawing/2014/main" id="{6E96634B-4324-44D8-F69B-9FE07256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862" y="2214362"/>
            <a:ext cx="5274711" cy="348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03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Premise</a:t>
            </a: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vs Cloud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83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C065F1-D5D5-8C26-27B3-E1D59D82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13" y="722814"/>
            <a:ext cx="10891100" cy="5981640"/>
          </a:xfrm>
          <a:prstGeom prst="rect">
            <a:avLst/>
          </a:prstGeom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39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67775" y="2185560"/>
            <a:ext cx="4784086" cy="4283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0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Snabbare responstid och lägre </a:t>
            </a:r>
          </a:p>
          <a:p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fördröjning för användare.</a:t>
            </a:r>
          </a:p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Mer kontroll över databasadministration,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systemunderhåll och säkerhet av IT- och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dataskyddsteam.</a:t>
            </a:r>
          </a:p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Strängare tillsyn för ändamål med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regulatorisk efterlevnad, särskilt i starkt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reglerade branscher.</a:t>
            </a:r>
          </a:p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Potentiellt lägre – eller åtminstone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jämförbara – kostnader över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dataförrådets livslängd, även om de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initiala kostnaderna är högre på grund av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behovet av att köpa och installera ny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teknologi.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5887000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060031" y="2174730"/>
            <a:ext cx="4784086" cy="429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Säkerhet, databackup och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katastrofåterställningsfunktioner.</a:t>
            </a:r>
          </a:p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Enklare och snabbare skalbarhet när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datavolymer/systemresursbehov ökar.</a:t>
            </a:r>
          </a:p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Lägre uppstartskostnader, utan behov av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förskottsköp av hårdvara eller mjukvara.</a:t>
            </a:r>
          </a:p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</a:t>
            </a:r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Snabbare installation och tilldelning av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ett nytt dataförråd.</a:t>
            </a:r>
          </a:p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 </a:t>
            </a:r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Potentiellt högre tillförlitlighet, eftersom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molnleverantörer generellt erbjuder mer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redundans och har djupare kunskaper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inom dataskydd.</a:t>
            </a:r>
          </a:p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6. </a:t>
            </a:r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Enklare anslutningar till andra </a:t>
            </a:r>
          </a:p>
          <a:p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molnbaserade tjänster.</a:t>
            </a: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6ABAD-0EBA-B86F-3571-CD455F38A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56" y="388569"/>
            <a:ext cx="9971234" cy="18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3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Granularity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8103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55&quot; TU6905 UHD 4K Smart TV | Samsung Sverige">
            <a:extLst>
              <a:ext uri="{FF2B5EF4-FFF2-40B4-BE49-F238E27FC236}">
                <a16:creationId xmlns:a16="http://schemas.microsoft.com/office/drawing/2014/main" id="{BE2BC353-078C-8C0A-ACD3-F8A7B7788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293" y="1252853"/>
            <a:ext cx="3755707" cy="30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466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Granularitet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 ett datalager avser </a:t>
            </a:r>
          </a:p>
          <a:p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nivån på detaljer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sammanfattning av data som finns tillgänglig.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Tänk på </a:t>
            </a:r>
            <a:r>
              <a:rPr lang="sv-SE" sz="27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granularitet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pixlarna i en bild: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Ju fler pixlar, desto skarpare och mer detaljerad är bilden.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På samma sätt,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med högre </a:t>
            </a:r>
            <a:r>
              <a:rPr lang="sv-SE" sz="27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granularitet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 ett datalager har du en mer detaljerad vy av informationen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Detaljnivå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426933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uzzy tv Stock Photo by ©dubassy 12811036">
            <a:extLst>
              <a:ext uri="{FF2B5EF4-FFF2-40B4-BE49-F238E27FC236}">
                <a16:creationId xmlns:a16="http://schemas.microsoft.com/office/drawing/2014/main" id="{12F58F20-1060-FA91-C43E-0E7A992BD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95" y="3857898"/>
            <a:ext cx="3101355" cy="256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A610BB-4723-116A-5A38-6127527E7BAE}"/>
              </a:ext>
            </a:extLst>
          </p:cNvPr>
          <p:cNvSpPr txBox="1"/>
          <p:nvPr/>
        </p:nvSpPr>
        <p:spPr>
          <a:xfrm>
            <a:off x="6613357" y="2188046"/>
            <a:ext cx="1822936" cy="954107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</a:t>
            </a:r>
          </a:p>
          <a:p>
            <a:pPr algn="ctr"/>
            <a:r>
              <a:rPr lang="sv-SE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granualrity</a:t>
            </a:r>
            <a:endParaRPr lang="sv-SE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76A46-DCF3-B504-A342-60C66E1B5EBC}"/>
              </a:ext>
            </a:extLst>
          </p:cNvPr>
          <p:cNvSpPr txBox="1"/>
          <p:nvPr/>
        </p:nvSpPr>
        <p:spPr>
          <a:xfrm>
            <a:off x="9857972" y="4694585"/>
            <a:ext cx="1822936" cy="95410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</a:t>
            </a:r>
          </a:p>
          <a:p>
            <a:pPr algn="ctr"/>
            <a:r>
              <a:rPr lang="sv-SE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granualrity</a:t>
            </a:r>
            <a:endParaRPr lang="sv-SE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15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vatar Icon Vector Art, Icons, and Graphics for Free Download">
            <a:extLst>
              <a:ext uri="{FF2B5EF4-FFF2-40B4-BE49-F238E27FC236}">
                <a16:creationId xmlns:a16="http://schemas.microsoft.com/office/drawing/2014/main" id="{939B658B-3479-4021-A240-E03661DB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0" y="1399566"/>
            <a:ext cx="1780516" cy="178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8" name="Google Shape;658;p44"/>
          <p:cNvSpPr/>
          <p:nvPr/>
        </p:nvSpPr>
        <p:spPr>
          <a:xfrm>
            <a:off x="852838" y="3677919"/>
            <a:ext cx="10032875" cy="281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Datawarehousing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en nyckeldel av en övergripande datahanteringsstrategi: Data som lagras i 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datawarehouse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bearbetat och organiserat för analys av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affärsanalytiker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chefer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datavetare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med mera.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Vanligtvis en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relationsdatabas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(eller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kolumnbaserad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databas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 som finns på ett datorsystem i ett datacenter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på plats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eller, alltmer,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 molnet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 ett nötskal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E8CD-055F-8FAC-58DB-DB42DE1E6C1D}"/>
              </a:ext>
            </a:extLst>
          </p:cNvPr>
          <p:cNvSpPr txBox="1"/>
          <p:nvPr/>
        </p:nvSpPr>
        <p:spPr>
          <a:xfrm>
            <a:off x="2719448" y="1562863"/>
            <a:ext cx="89500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Ett </a:t>
            </a:r>
            <a:r>
              <a:rPr lang="sv-SE" sz="28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datawarehouse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är en databas där data från en organisations 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operativa system </a:t>
            </a:r>
            <a:r>
              <a:rPr lang="sv-SE" sz="28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och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andra källor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lagras. Detta stödjer analytiska tillämpningar som hjälper till att driva beslutsfattande i företaget</a:t>
            </a:r>
          </a:p>
        </p:txBody>
      </p:sp>
      <p:pic>
        <p:nvPicPr>
          <p:cNvPr id="2" name="Picture 2" descr="This Week: Reminder —">
            <a:extLst>
              <a:ext uri="{FF2B5EF4-FFF2-40B4-BE49-F238E27FC236}">
                <a16:creationId xmlns:a16="http://schemas.microsoft.com/office/drawing/2014/main" id="{1798266B-4E23-1125-CABF-2421F7B5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89" y="2206301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00F42DEA-93D1-0D04-0FB8-52092F46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17986" y="2199182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E3248-F1C9-60C4-B00D-907E554C43F3}"/>
              </a:ext>
            </a:extLst>
          </p:cNvPr>
          <p:cNvCxnSpPr>
            <a:cxnSpLocks/>
          </p:cNvCxnSpPr>
          <p:nvPr/>
        </p:nvCxnSpPr>
        <p:spPr>
          <a:xfrm>
            <a:off x="3187337" y="3514275"/>
            <a:ext cx="741970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F4762EC8-A3F2-60B0-6352-C306C68D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508" y="451244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217EFC-0105-CCF9-8B4A-7CF7CBFCD1A0}"/>
              </a:ext>
            </a:extLst>
          </p:cNvPr>
          <p:cNvSpPr txBox="1"/>
          <p:nvPr/>
        </p:nvSpPr>
        <p:spPr>
          <a:xfrm>
            <a:off x="9896512" y="145481"/>
            <a:ext cx="1754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Data Warehouse Intro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4DE17-3F4A-E666-945C-415DB7D93270}"/>
              </a:ext>
            </a:extLst>
          </p:cNvPr>
          <p:cNvSpPr txBox="1"/>
          <p:nvPr/>
        </p:nvSpPr>
        <p:spPr>
          <a:xfrm>
            <a:off x="10406741" y="3925289"/>
            <a:ext cx="13495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Check </a:t>
            </a:r>
            <a:r>
              <a:rPr lang="sv-SE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me</a:t>
            </a:r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 </a:t>
            </a:r>
            <a:r>
              <a:rPr lang="sv-SE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out</a:t>
            </a:r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!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nternet Prosymbols Duotone icon">
            <a:extLst>
              <a:ext uri="{FF2B5EF4-FFF2-40B4-BE49-F238E27FC236}">
                <a16:creationId xmlns:a16="http://schemas.microsoft.com/office/drawing/2014/main" id="{BFD9DB4C-395C-9018-C36B-F92EB103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015" y="3942976"/>
            <a:ext cx="808993" cy="8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944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55&quot; TU6905 UHD 4K Smart TV | Samsung Sverige">
            <a:extLst>
              <a:ext uri="{FF2B5EF4-FFF2-40B4-BE49-F238E27FC236}">
                <a16:creationId xmlns:a16="http://schemas.microsoft.com/office/drawing/2014/main" id="{BE2BC353-078C-8C0A-ACD3-F8A7B7788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848" y="2816556"/>
            <a:ext cx="4771689" cy="382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499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Hög </a:t>
            </a:r>
            <a:r>
              <a:rPr lang="sv-SE" sz="27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granularitet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innebär att </a:t>
            </a:r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datan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väldigt detaljerad.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Exempelvis kan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försäljningsdata vara nedbruten till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enskild transaktion</a:t>
            </a:r>
            <a:r>
              <a:rPr lang="sv-SE" sz="2700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vid varje enskild tidpunkt.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Detta kan leda till 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stora mängder </a:t>
            </a:r>
          </a:p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kan vara 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mer </a:t>
            </a:r>
          </a:p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tidskrävande att analysera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men det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ger också möjligheten till mycket detaljerade analyser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1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Granularity</a:t>
            </a:r>
            <a:endParaRPr lang="sv-SE" sz="4400" dirty="0">
              <a:solidFill>
                <a:srgbClr val="1D9A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426933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A610BB-4723-116A-5A38-6127527E7BAE}"/>
              </a:ext>
            </a:extLst>
          </p:cNvPr>
          <p:cNvSpPr txBox="1"/>
          <p:nvPr/>
        </p:nvSpPr>
        <p:spPr>
          <a:xfrm>
            <a:off x="8482224" y="1962255"/>
            <a:ext cx="1822936" cy="954107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</a:t>
            </a:r>
          </a:p>
          <a:p>
            <a:pPr algn="ctr"/>
            <a:r>
              <a:rPr lang="sv-SE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granualrity</a:t>
            </a:r>
            <a:endParaRPr lang="sv-SE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860549A-D052-3952-C70E-0D2445F617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3" y="4092818"/>
            <a:ext cx="713060" cy="713060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D7CBF22C-7DF6-6A80-63A3-81138B8AE7DC}"/>
              </a:ext>
            </a:extLst>
          </p:cNvPr>
          <p:cNvSpPr/>
          <p:nvPr/>
        </p:nvSpPr>
        <p:spPr>
          <a:xfrm>
            <a:off x="7408809" y="1797223"/>
            <a:ext cx="672455" cy="118436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726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10825359" cy="381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Tabellen innehåller en rad för varje enskild produkt som säljs vid varje transaktion.</a:t>
            </a:r>
          </a:p>
          <a:p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Här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har vi en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hög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</a:t>
            </a:r>
            <a:r>
              <a:rPr lang="sv-SE" sz="24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granularitet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eftersom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produkt </a:t>
            </a:r>
          </a:p>
          <a:p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säljs är individuellt </a:t>
            </a:r>
          </a:p>
          <a:p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registrerad även om de </a:t>
            </a:r>
          </a:p>
          <a:p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köps i samma </a:t>
            </a:r>
          </a:p>
          <a:p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transaktion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(t.ex.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TransaktionsID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1).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1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Granularity</a:t>
            </a:r>
            <a:endParaRPr lang="sv-SE" sz="4400" dirty="0">
              <a:solidFill>
                <a:srgbClr val="1D9A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860549A-D052-3952-C70E-0D2445F61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4" y="2324978"/>
            <a:ext cx="713060" cy="71306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0A0CEE-C043-DAFD-0C6E-6BCA34D44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861233"/>
              </p:ext>
            </p:extLst>
          </p:nvPr>
        </p:nvGraphicFramePr>
        <p:xfrm>
          <a:off x="3979817" y="2213428"/>
          <a:ext cx="7799720" cy="3444534"/>
        </p:xfrm>
        <a:graphic>
          <a:graphicData uri="http://schemas.openxmlformats.org/drawingml/2006/table">
            <a:tbl>
              <a:tblPr/>
              <a:tblGrid>
                <a:gridCol w="1985554">
                  <a:extLst>
                    <a:ext uri="{9D8B030D-6E8A-4147-A177-3AD203B41FA5}">
                      <a16:colId xmlns:a16="http://schemas.microsoft.com/office/drawing/2014/main" val="3612910289"/>
                    </a:ext>
                  </a:extLst>
                </a:gridCol>
                <a:gridCol w="1454332">
                  <a:extLst>
                    <a:ext uri="{9D8B030D-6E8A-4147-A177-3AD203B41FA5}">
                      <a16:colId xmlns:a16="http://schemas.microsoft.com/office/drawing/2014/main" val="2274406048"/>
                    </a:ext>
                  </a:extLst>
                </a:gridCol>
                <a:gridCol w="2264762">
                  <a:extLst>
                    <a:ext uri="{9D8B030D-6E8A-4147-A177-3AD203B41FA5}">
                      <a16:colId xmlns:a16="http://schemas.microsoft.com/office/drawing/2014/main" val="1482273822"/>
                    </a:ext>
                  </a:extLst>
                </a:gridCol>
                <a:gridCol w="1080977">
                  <a:extLst>
                    <a:ext uri="{9D8B030D-6E8A-4147-A177-3AD203B41FA5}">
                      <a16:colId xmlns:a16="http://schemas.microsoft.com/office/drawing/2014/main" val="3060617230"/>
                    </a:ext>
                  </a:extLst>
                </a:gridCol>
                <a:gridCol w="1014095">
                  <a:extLst>
                    <a:ext uri="{9D8B030D-6E8A-4147-A177-3AD203B41FA5}">
                      <a16:colId xmlns:a16="http://schemas.microsoft.com/office/drawing/2014/main" val="1275271398"/>
                    </a:ext>
                  </a:extLst>
                </a:gridCol>
              </a:tblGrid>
              <a:tr h="898574">
                <a:tc>
                  <a:txBody>
                    <a:bodyPr/>
                    <a:lstStyle/>
                    <a:p>
                      <a:pPr fontAlgn="b"/>
                      <a:r>
                        <a:rPr lang="sv-SE" sz="20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TransaktionsID</a:t>
                      </a:r>
                      <a:endParaRPr lang="sv-SE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sv-SE" sz="20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ProduktID</a:t>
                      </a:r>
                      <a:endParaRPr lang="sv-SE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Försäljningsdatum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Antal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Pris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9A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373766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fontAlgn="base"/>
                      <a:r>
                        <a:rPr lang="sv-S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2023-11-01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450293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2023-11-01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077522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2023-11-01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664093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2023-11-01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97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428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499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Låg </a:t>
            </a:r>
            <a:r>
              <a:rPr lang="sv-SE" sz="27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granularitet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innebär att </a:t>
            </a:r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datan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mer sammanfattad och mindre detaljerad.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Försäljningsdata kanske bara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visas per dag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vecka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månad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Detta gör det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enklare och </a:t>
            </a:r>
          </a:p>
          <a:p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snabbare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hantera och analysera </a:t>
            </a:r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datan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men du 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förlorar möjligheten att se de fina detaljerna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Granularity</a:t>
            </a:r>
            <a:endParaRPr lang="sv-SE" sz="4400" dirty="0">
              <a:solidFill>
                <a:srgbClr val="1D9A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426933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860549A-D052-3952-C70E-0D2445F61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3" y="4519541"/>
            <a:ext cx="713060" cy="713060"/>
          </a:xfrm>
          <a:prstGeom prst="rect">
            <a:avLst/>
          </a:prstGeom>
        </p:spPr>
      </p:pic>
      <p:pic>
        <p:nvPicPr>
          <p:cNvPr id="5" name="Picture 2" descr="Fuzzy tv Stock Photo by ©dubassy 12811036">
            <a:extLst>
              <a:ext uri="{FF2B5EF4-FFF2-40B4-BE49-F238E27FC236}">
                <a16:creationId xmlns:a16="http://schemas.microsoft.com/office/drawing/2014/main" id="{F57D962F-2EAA-C20A-D74C-3E8736D8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793" y="3196838"/>
            <a:ext cx="3673374" cy="303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1F255E-276F-AE3F-50F9-39BF5BA7B22D}"/>
              </a:ext>
            </a:extLst>
          </p:cNvPr>
          <p:cNvSpPr txBox="1"/>
          <p:nvPr/>
        </p:nvSpPr>
        <p:spPr>
          <a:xfrm>
            <a:off x="8509012" y="1905775"/>
            <a:ext cx="1822936" cy="95410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</a:t>
            </a:r>
          </a:p>
          <a:p>
            <a:pPr algn="ctr"/>
            <a:r>
              <a:rPr lang="sv-SE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granualrity</a:t>
            </a:r>
            <a:endParaRPr lang="sv-SE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EEE9467-D2DC-8773-A799-300537D8F669}"/>
              </a:ext>
            </a:extLst>
          </p:cNvPr>
          <p:cNvSpPr/>
          <p:nvPr/>
        </p:nvSpPr>
        <p:spPr>
          <a:xfrm rot="10800000">
            <a:off x="7408809" y="1797223"/>
            <a:ext cx="672455" cy="118436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6512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10825359" cy="492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Tabellen innehåller en sammanfattning av försäljningen per dag, snarare än per transaktion.</a:t>
            </a: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I det här fallet har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vi låg </a:t>
            </a:r>
            <a:r>
              <a:rPr lang="sv-SE" sz="2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granularitet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eftersom vi endast ser </a:t>
            </a:r>
          </a:p>
          <a:p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daglig </a:t>
            </a:r>
          </a:p>
          <a:p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sammanfattning av </a:t>
            </a:r>
          </a:p>
          <a:p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försäljningen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utan detaljer om individuella transaktioner eller produkter.</a:t>
            </a:r>
          </a:p>
          <a:p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Vilken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granularitetsnivå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väljs beror på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vilken typ av frågor som </a:t>
            </a:r>
          </a:p>
          <a:p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affärsanalysen ska svara på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Detaljerad data ger möjlighet till mer specifika analyser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sammanfattad data ger en snabb överblick men med </a:t>
            </a:r>
            <a:r>
              <a:rPr lang="sv-SE" sz="2400" strike="noStrike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mindre detaljnivå</a:t>
            </a: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Granularity</a:t>
            </a:r>
            <a:endParaRPr lang="sv-SE" sz="4400" dirty="0">
              <a:solidFill>
                <a:srgbClr val="1D9A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860549A-D052-3952-C70E-0D2445F61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4" y="2324978"/>
            <a:ext cx="713060" cy="71306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0A0CEE-C043-DAFD-0C6E-6BCA34D44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894618"/>
              </p:ext>
            </p:extLst>
          </p:nvPr>
        </p:nvGraphicFramePr>
        <p:xfrm>
          <a:off x="3979817" y="2213428"/>
          <a:ext cx="7799720" cy="1642330"/>
        </p:xfrm>
        <a:graphic>
          <a:graphicData uri="http://schemas.openxmlformats.org/drawingml/2006/table">
            <a:tbl>
              <a:tblPr/>
              <a:tblGrid>
                <a:gridCol w="1985554">
                  <a:extLst>
                    <a:ext uri="{9D8B030D-6E8A-4147-A177-3AD203B41FA5}">
                      <a16:colId xmlns:a16="http://schemas.microsoft.com/office/drawing/2014/main" val="3612910289"/>
                    </a:ext>
                  </a:extLst>
                </a:gridCol>
                <a:gridCol w="1454332">
                  <a:extLst>
                    <a:ext uri="{9D8B030D-6E8A-4147-A177-3AD203B41FA5}">
                      <a16:colId xmlns:a16="http://schemas.microsoft.com/office/drawing/2014/main" val="2274406048"/>
                    </a:ext>
                  </a:extLst>
                </a:gridCol>
                <a:gridCol w="1802674">
                  <a:extLst>
                    <a:ext uri="{9D8B030D-6E8A-4147-A177-3AD203B41FA5}">
                      <a16:colId xmlns:a16="http://schemas.microsoft.com/office/drawing/2014/main" val="1482273822"/>
                    </a:ext>
                  </a:extLst>
                </a:gridCol>
                <a:gridCol w="1543065">
                  <a:extLst>
                    <a:ext uri="{9D8B030D-6E8A-4147-A177-3AD203B41FA5}">
                      <a16:colId xmlns:a16="http://schemas.microsoft.com/office/drawing/2014/main" val="3060617230"/>
                    </a:ext>
                  </a:extLst>
                </a:gridCol>
                <a:gridCol w="1014095">
                  <a:extLst>
                    <a:ext uri="{9D8B030D-6E8A-4147-A177-3AD203B41FA5}">
                      <a16:colId xmlns:a16="http://schemas.microsoft.com/office/drawing/2014/main" val="1275271398"/>
                    </a:ext>
                  </a:extLst>
                </a:gridCol>
              </a:tblGrid>
              <a:tr h="898574">
                <a:tc>
                  <a:txBody>
                    <a:bodyPr/>
                    <a:lstStyle/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Försäljnings-datum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sv-SE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TotaltAntalSålda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Totalt</a:t>
                      </a:r>
                    </a:p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Försäljnings</a:t>
                      </a:r>
                    </a:p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värde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Försäljnings</a:t>
                      </a:r>
                    </a:p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datum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Totalt</a:t>
                      </a:r>
                    </a:p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Antal</a:t>
                      </a:r>
                    </a:p>
                    <a:p>
                      <a:pPr fontAlgn="b"/>
                      <a:r>
                        <a:rPr lang="sv-SE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Sålda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9A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373766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2023-11-01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550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2023-11-01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45029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2C9455B-FFC8-1AF6-F49C-09D603A48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76" y="4923501"/>
            <a:ext cx="1252171" cy="12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32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Kimball Metoden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03FF40-0394-CD8C-969D-B3BE540FD448}"/>
              </a:ext>
            </a:extLst>
          </p:cNvPr>
          <p:cNvSpPr txBox="1"/>
          <p:nvPr/>
        </p:nvSpPr>
        <p:spPr>
          <a:xfrm>
            <a:off x="167525" y="298047"/>
            <a:ext cx="43276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1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data warehouse is a </a:t>
            </a:r>
            <a:r>
              <a:rPr lang="en-US" sz="24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en-US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transaction data specifically structured for query and analysis</a:t>
            </a:r>
            <a:r>
              <a:rPr lang="en-US" sz="2400" b="0" i="1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sv-SE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D1760-80EA-5C60-27DF-EFDBACF34774}"/>
              </a:ext>
            </a:extLst>
          </p:cNvPr>
          <p:cNvSpPr txBox="1"/>
          <p:nvPr/>
        </p:nvSpPr>
        <p:spPr>
          <a:xfrm>
            <a:off x="1561015" y="6152863"/>
            <a:ext cx="23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42424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Ralph Kimball</a:t>
            </a:r>
            <a:endParaRPr lang="sv-SE" sz="2400" dirty="0">
              <a:latin typeface="Baguet Scrip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About the Kimball Group | Data Warehouse/Business Intelligence Experts">
            <a:extLst>
              <a:ext uri="{FF2B5EF4-FFF2-40B4-BE49-F238E27FC236}">
                <a16:creationId xmlns:a16="http://schemas.microsoft.com/office/drawing/2014/main" id="{7963E166-E9FA-9131-0423-CA357DF38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97" y="4848453"/>
            <a:ext cx="1261045" cy="176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394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vatar Icon Vector Art, Icons, and Graphics for Free Download">
            <a:extLst>
              <a:ext uri="{FF2B5EF4-FFF2-40B4-BE49-F238E27FC236}">
                <a16:creationId xmlns:a16="http://schemas.microsoft.com/office/drawing/2014/main" id="{939B658B-3479-4021-A240-E03661DB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0" y="1399566"/>
            <a:ext cx="1780516" cy="178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8" name="Google Shape;658;p44"/>
          <p:cNvSpPr/>
          <p:nvPr/>
        </p:nvSpPr>
        <p:spPr>
          <a:xfrm>
            <a:off x="852838" y="3677919"/>
            <a:ext cx="10816648" cy="281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r>
              <a:rPr lang="sv-SE" sz="24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Bottom-up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en metod där man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börjar med detaljerna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och arbetar sig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uppåt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till en övergripande struktur.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Inom DW används Tex.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bottom-up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metoden för att först  skapa mindre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 </a:t>
            </a:r>
            <a:r>
              <a:rPr lang="sv-SE" sz="24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marts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innan man skapar ett större, företagsomfattande DW.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**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 </a:t>
            </a:r>
            <a:r>
              <a:rPr lang="sv-SE" sz="24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mart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en mindre sektion av ett DW som är anpassad för att möta behoven för en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viss grupp användare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inom en organisation.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Tex.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Marketing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</a:t>
            </a:r>
            <a:r>
              <a:rPr lang="sv-SE" sz="24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Economy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departments</a:t>
            </a: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 ett nötskal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E8CD-055F-8FAC-58DB-DB42DE1E6C1D}"/>
              </a:ext>
            </a:extLst>
          </p:cNvPr>
          <p:cNvSpPr txBox="1"/>
          <p:nvPr/>
        </p:nvSpPr>
        <p:spPr>
          <a:xfrm>
            <a:off x="2719448" y="1562863"/>
            <a:ext cx="89500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800" b="1" i="1" dirty="0" err="1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sv-SE" sz="2800" b="1" i="1" dirty="0" err="1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-metoden</a:t>
            </a:r>
            <a:r>
              <a:rPr lang="sv-SE" sz="28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utvecklades av konsulten </a:t>
            </a:r>
            <a:r>
              <a:rPr lang="sv-SE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Ralph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Kimball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som ett alternativt tillvägagångssätt för DW, som kräver att 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dimensionella</a:t>
            </a:r>
            <a:r>
              <a:rPr lang="sv-SE" sz="2800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sv-SE" sz="2800" b="1" i="1" dirty="0" err="1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marts</a:t>
            </a:r>
            <a:r>
              <a:rPr lang="sv-SE" sz="28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skapas först</a:t>
            </a:r>
          </a:p>
        </p:txBody>
      </p:sp>
      <p:pic>
        <p:nvPicPr>
          <p:cNvPr id="2" name="Picture 2" descr="This Week: Reminder —">
            <a:extLst>
              <a:ext uri="{FF2B5EF4-FFF2-40B4-BE49-F238E27FC236}">
                <a16:creationId xmlns:a16="http://schemas.microsoft.com/office/drawing/2014/main" id="{1798266B-4E23-1125-CABF-2421F7B5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44" y="2006000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00F42DEA-93D1-0D04-0FB8-52092F46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44113" y="1998881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E3248-F1C9-60C4-B00D-907E554C43F3}"/>
              </a:ext>
            </a:extLst>
          </p:cNvPr>
          <p:cNvCxnSpPr>
            <a:cxnSpLocks/>
          </p:cNvCxnSpPr>
          <p:nvPr/>
        </p:nvCxnSpPr>
        <p:spPr>
          <a:xfrm>
            <a:off x="3187337" y="3514275"/>
            <a:ext cx="741970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04DE17-3F4A-E666-945C-415DB7D93270}"/>
              </a:ext>
            </a:extLst>
          </p:cNvPr>
          <p:cNvSpPr txBox="1"/>
          <p:nvPr/>
        </p:nvSpPr>
        <p:spPr>
          <a:xfrm>
            <a:off x="6662268" y="391808"/>
            <a:ext cx="1877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Officiell dokumentation</a:t>
            </a:r>
            <a:endParaRPr lang="sv-SE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nternet Prosymbols Duotone icon">
            <a:extLst>
              <a:ext uri="{FF2B5EF4-FFF2-40B4-BE49-F238E27FC236}">
                <a16:creationId xmlns:a16="http://schemas.microsoft.com/office/drawing/2014/main" id="{BFD9DB4C-395C-9018-C36B-F92EB103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475" y="322136"/>
            <a:ext cx="808993" cy="8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306B8EC-4D59-95FD-38A0-4712F1BFA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508" y="451244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8A0CF6-8877-A129-DDA1-BF0ACA718556}"/>
              </a:ext>
            </a:extLst>
          </p:cNvPr>
          <p:cNvSpPr txBox="1"/>
          <p:nvPr/>
        </p:nvSpPr>
        <p:spPr>
          <a:xfrm>
            <a:off x="9956142" y="302390"/>
            <a:ext cx="17542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Kimball - Star Schema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11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50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 Normalisering: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Detta är processen att organisera data i en databas på ett sådant sätt att det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minimerar redundans och förbättrar dataintegriteten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Normalisering innebär att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dela upp data i flera relaterade tabeller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definiera relationer mellan dem.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hjälper till att reducera dataredundans. Normalisering är ofta uppdelad i flera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normalformer</a:t>
            </a:r>
          </a:p>
          <a:p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1NF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2NF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&amp;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3NF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380" y="367854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Normalising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sv-SE" sz="4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Normalising</a:t>
            </a:r>
            <a:endParaRPr lang="sv-SE" sz="4400" dirty="0">
              <a:solidFill>
                <a:srgbClr val="1D9A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3"/>
            <a:ext cx="5547961" cy="503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 De-normalisering: 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Detta är processen att kombinera tabeller eller data för att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förbättra databasens prestanda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I de-normalisering kan data som tidigare delades upp under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normaliseringprocessen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åter sammanföras. Detta kan </a:t>
            </a:r>
            <a:r>
              <a:rPr lang="sv-SE" sz="27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leda till en viss redundans i data, men kan förbättra prestandan genom att minska antalet </a:t>
            </a:r>
            <a:r>
              <a:rPr lang="sv-SE" sz="27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join</a:t>
            </a:r>
            <a:r>
              <a:rPr lang="sv-SE" sz="27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-operationer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krävs för att hämta data. Tex.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Star Schema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databaser</a:t>
            </a: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39A8C-566C-9361-DCE6-27E6E6DE1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600" y="603065"/>
            <a:ext cx="702956" cy="803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E7FE1F-617F-70A0-B1B7-2E52EF92E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950" y="3527930"/>
            <a:ext cx="702956" cy="803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9E50EF-C088-3DB6-5C61-F4C6BF1D6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742" y="6064082"/>
            <a:ext cx="388140" cy="3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31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50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 kärnan av denna metod står konceptet att en databas måste vara utformad för att förstås och fungera snabbt.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Metoden är 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affärsorienterat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som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först tar hänsyn till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organisationens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specifika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affärsbehov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bygger datalagret ovanpå dem.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betyder att endast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relevanta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marts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förs in i DW</a:t>
            </a:r>
            <a:endParaRPr lang="sv-SE" sz="27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Kimball Method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3"/>
            <a:ext cx="5547961" cy="503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Tex. kan en organisation ha flera datakällor i sitt operationella system (OLTP</a:t>
            </a:r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), men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endast de nödvändiga 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kommer att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överföras till datalagret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efter att ha rengjorts av en ETL-process.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</a:t>
            </a:r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STAR Schema                 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Där skulle data lagras i en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relationsdatabasmodell </a:t>
            </a:r>
          </a:p>
          <a:p>
            <a:r>
              <a:rPr lang="sv-SE" sz="27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optimerade för frågeställningar 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bestående av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fakta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</a:p>
          <a:p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dimensionstabeller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99094-6458-020F-119D-AB365B3A4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681" y="3973500"/>
            <a:ext cx="1265913" cy="1168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511B3-6497-835A-C35F-67D30F17AD93}"/>
              </a:ext>
            </a:extLst>
          </p:cNvPr>
          <p:cNvSpPr txBox="1"/>
          <p:nvPr/>
        </p:nvSpPr>
        <p:spPr>
          <a:xfrm>
            <a:off x="6814900" y="494260"/>
            <a:ext cx="3411416" cy="954107"/>
          </a:xfrm>
          <a:custGeom>
            <a:avLst/>
            <a:gdLst>
              <a:gd name="connsiteX0" fmla="*/ 0 w 3411416"/>
              <a:gd name="connsiteY0" fmla="*/ 0 h 954107"/>
              <a:gd name="connsiteX1" fmla="*/ 3411416 w 3411416"/>
              <a:gd name="connsiteY1" fmla="*/ 0 h 954107"/>
              <a:gd name="connsiteX2" fmla="*/ 3411416 w 3411416"/>
              <a:gd name="connsiteY2" fmla="*/ 954107 h 954107"/>
              <a:gd name="connsiteX3" fmla="*/ 0 w 3411416"/>
              <a:gd name="connsiteY3" fmla="*/ 954107 h 954107"/>
              <a:gd name="connsiteX4" fmla="*/ 0 w 3411416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416" h="954107" fill="none" extrusionOk="0">
                <a:moveTo>
                  <a:pt x="0" y="0"/>
                </a:moveTo>
                <a:cubicBezTo>
                  <a:pt x="771314" y="102978"/>
                  <a:pt x="2102983" y="101137"/>
                  <a:pt x="3411416" y="0"/>
                </a:cubicBezTo>
                <a:cubicBezTo>
                  <a:pt x="3376215" y="130281"/>
                  <a:pt x="3470166" y="625477"/>
                  <a:pt x="3411416" y="954107"/>
                </a:cubicBezTo>
                <a:cubicBezTo>
                  <a:pt x="2216678" y="1018614"/>
                  <a:pt x="369085" y="943122"/>
                  <a:pt x="0" y="954107"/>
                </a:cubicBezTo>
                <a:cubicBezTo>
                  <a:pt x="34036" y="517199"/>
                  <a:pt x="-38812" y="243411"/>
                  <a:pt x="0" y="0"/>
                </a:cubicBezTo>
                <a:close/>
              </a:path>
              <a:path w="3411416" h="954107" stroke="0" extrusionOk="0">
                <a:moveTo>
                  <a:pt x="0" y="0"/>
                </a:moveTo>
                <a:cubicBezTo>
                  <a:pt x="1351612" y="-951"/>
                  <a:pt x="1983272" y="36535"/>
                  <a:pt x="3411416" y="0"/>
                </a:cubicBezTo>
                <a:cubicBezTo>
                  <a:pt x="3496861" y="413182"/>
                  <a:pt x="3379178" y="796472"/>
                  <a:pt x="3411416" y="954107"/>
                </a:cubicBezTo>
                <a:cubicBezTo>
                  <a:pt x="1737831" y="1016428"/>
                  <a:pt x="945290" y="989615"/>
                  <a:pt x="0" y="954107"/>
                </a:cubicBezTo>
                <a:cubicBezTo>
                  <a:pt x="-70154" y="636435"/>
                  <a:pt x="23670" y="40158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 Det är </a:t>
            </a:r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 ett krav att använda </a:t>
            </a:r>
          </a:p>
          <a:p>
            <a:r>
              <a:rPr lang="sv-SE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</a:t>
            </a:r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Schema till Kimball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men det är otroligt vanligt!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E0C42B-5CB3-EDFF-F976-5DD953D87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1412" y="40803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6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Flow Process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BBC69629-5953-FEC1-5C82-7095388EDA27}"/>
              </a:ext>
            </a:extLst>
          </p:cNvPr>
          <p:cNvSpPr/>
          <p:nvPr/>
        </p:nvSpPr>
        <p:spPr>
          <a:xfrm rot="5400000" flipV="1">
            <a:off x="4548938" y="579176"/>
            <a:ext cx="803163" cy="150597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08CCE-8571-DF32-6484-4C80FA95E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80" y="1755626"/>
            <a:ext cx="10801343" cy="4510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6C143E-FEAF-D2F5-AB4A-656570B2A527}"/>
              </a:ext>
            </a:extLst>
          </p:cNvPr>
          <p:cNvSpPr txBox="1"/>
          <p:nvPr/>
        </p:nvSpPr>
        <p:spPr>
          <a:xfrm>
            <a:off x="5799910" y="514492"/>
            <a:ext cx="4086439" cy="954107"/>
          </a:xfrm>
          <a:custGeom>
            <a:avLst/>
            <a:gdLst>
              <a:gd name="connsiteX0" fmla="*/ 0 w 4086439"/>
              <a:gd name="connsiteY0" fmla="*/ 0 h 954107"/>
              <a:gd name="connsiteX1" fmla="*/ 4086439 w 4086439"/>
              <a:gd name="connsiteY1" fmla="*/ 0 h 954107"/>
              <a:gd name="connsiteX2" fmla="*/ 4086439 w 4086439"/>
              <a:gd name="connsiteY2" fmla="*/ 954107 h 954107"/>
              <a:gd name="connsiteX3" fmla="*/ 0 w 4086439"/>
              <a:gd name="connsiteY3" fmla="*/ 954107 h 954107"/>
              <a:gd name="connsiteX4" fmla="*/ 0 w 4086439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439" h="954107" fill="none" extrusionOk="0">
                <a:moveTo>
                  <a:pt x="0" y="0"/>
                </a:moveTo>
                <a:cubicBezTo>
                  <a:pt x="1631595" y="102978"/>
                  <a:pt x="2415067" y="101137"/>
                  <a:pt x="4086439" y="0"/>
                </a:cubicBezTo>
                <a:cubicBezTo>
                  <a:pt x="4051238" y="130281"/>
                  <a:pt x="4145189" y="625477"/>
                  <a:pt x="4086439" y="954107"/>
                </a:cubicBezTo>
                <a:cubicBezTo>
                  <a:pt x="2233831" y="1018614"/>
                  <a:pt x="1790309" y="943122"/>
                  <a:pt x="0" y="954107"/>
                </a:cubicBezTo>
                <a:cubicBezTo>
                  <a:pt x="34036" y="517199"/>
                  <a:pt x="-38812" y="243411"/>
                  <a:pt x="0" y="0"/>
                </a:cubicBezTo>
                <a:close/>
              </a:path>
              <a:path w="4086439" h="954107" stroke="0" extrusionOk="0">
                <a:moveTo>
                  <a:pt x="0" y="0"/>
                </a:moveTo>
                <a:cubicBezTo>
                  <a:pt x="1185378" y="-951"/>
                  <a:pt x="2503159" y="36535"/>
                  <a:pt x="4086439" y="0"/>
                </a:cubicBezTo>
                <a:cubicBezTo>
                  <a:pt x="4171884" y="413182"/>
                  <a:pt x="4054201" y="796472"/>
                  <a:pt x="4086439" y="954107"/>
                </a:cubicBezTo>
                <a:cubicBezTo>
                  <a:pt x="3077825" y="1016428"/>
                  <a:pt x="1730744" y="989615"/>
                  <a:pt x="0" y="954107"/>
                </a:cubicBezTo>
                <a:cubicBezTo>
                  <a:pt x="-70154" y="636435"/>
                  <a:pt x="23670" y="40158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Här skapas det en </a:t>
            </a:r>
            <a:r>
              <a:rPr lang="sv-SE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sv-SE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till varje avdelning som behöver det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Tex. </a:t>
            </a:r>
            <a:r>
              <a:rPr lang="sv-SE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Finans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v-SE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v-SE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osv…. </a:t>
            </a:r>
          </a:p>
          <a:p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INNAN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överföring till DW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Red star - Wikipedia">
            <a:extLst>
              <a:ext uri="{FF2B5EF4-FFF2-40B4-BE49-F238E27FC236}">
                <a16:creationId xmlns:a16="http://schemas.microsoft.com/office/drawing/2014/main" id="{C961785C-F729-673E-8176-357BA007B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70" y="4671741"/>
            <a:ext cx="720033" cy="68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59582E-3732-44D7-0A42-53494C01B8AB}"/>
              </a:ext>
            </a:extLst>
          </p:cNvPr>
          <p:cNvSpPr txBox="1"/>
          <p:nvPr/>
        </p:nvSpPr>
        <p:spPr>
          <a:xfrm>
            <a:off x="6902771" y="5377654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 </a:t>
            </a:r>
          </a:p>
          <a:p>
            <a:pPr algn="ctr"/>
            <a:r>
              <a:rPr lang="sv-SE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DE1477F-0477-FE4B-3C3D-6D896A4D20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41" y="113018"/>
            <a:ext cx="713060" cy="713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55E550-6B54-78CD-1C98-C307AA30E1EF}"/>
              </a:ext>
            </a:extLst>
          </p:cNvPr>
          <p:cNvSpPr txBox="1"/>
          <p:nvPr/>
        </p:nvSpPr>
        <p:spPr>
          <a:xfrm>
            <a:off x="3849338" y="6084736"/>
            <a:ext cx="1223413" cy="338554"/>
          </a:xfrm>
          <a:prstGeom prst="rect">
            <a:avLst/>
          </a:prstGeom>
          <a:solidFill>
            <a:srgbClr val="E1D5E7"/>
          </a:solidFill>
          <a:ln w="38100">
            <a:solidFill>
              <a:srgbClr val="AB9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sv-S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 </a:t>
            </a:r>
            <a:r>
              <a:rPr lang="sv-S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sv-SE" sz="1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DEC4C-FD48-489E-B62E-CF1CF67D3CDC}"/>
              </a:ext>
            </a:extLst>
          </p:cNvPr>
          <p:cNvSpPr txBox="1"/>
          <p:nvPr/>
        </p:nvSpPr>
        <p:spPr>
          <a:xfrm>
            <a:off x="3956239" y="4804697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 </a:t>
            </a:r>
          </a:p>
          <a:p>
            <a:pPr algn="ctr"/>
            <a:r>
              <a:rPr lang="sv-SE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A99D6-839A-6346-F1AC-27D1A1A55331}"/>
              </a:ext>
            </a:extLst>
          </p:cNvPr>
          <p:cNvSpPr txBox="1"/>
          <p:nvPr/>
        </p:nvSpPr>
        <p:spPr>
          <a:xfrm>
            <a:off x="3887348" y="2262201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Finans avd.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1757-4B03-CFEC-963D-FDB0E2321C20}"/>
              </a:ext>
            </a:extLst>
          </p:cNvPr>
          <p:cNvSpPr txBox="1"/>
          <p:nvPr/>
        </p:nvSpPr>
        <p:spPr>
          <a:xfrm>
            <a:off x="4099119" y="3619818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avd.</a:t>
            </a:r>
          </a:p>
        </p:txBody>
      </p:sp>
      <p:pic>
        <p:nvPicPr>
          <p:cNvPr id="13" name="Picture 2" descr="Excel Icon for Free Download | FreeImages">
            <a:extLst>
              <a:ext uri="{FF2B5EF4-FFF2-40B4-BE49-F238E27FC236}">
                <a16:creationId xmlns:a16="http://schemas.microsoft.com/office/drawing/2014/main" id="{0FDD3A93-AF17-F0A0-A6F7-9B207B85A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02" y="2049011"/>
            <a:ext cx="518160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office database&quot; Icon - Download for free – Iconduck">
            <a:extLst>
              <a:ext uri="{FF2B5EF4-FFF2-40B4-BE49-F238E27FC236}">
                <a16:creationId xmlns:a16="http://schemas.microsoft.com/office/drawing/2014/main" id="{BB4F69B0-65F8-34E7-39F9-3EC8175DA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73" y="2049461"/>
            <a:ext cx="535713" cy="55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sv - Free files and folders icons">
            <a:extLst>
              <a:ext uri="{FF2B5EF4-FFF2-40B4-BE49-F238E27FC236}">
                <a16:creationId xmlns:a16="http://schemas.microsoft.com/office/drawing/2014/main" id="{7C146F6F-E05A-8915-8091-738ECE167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1" y="2652137"/>
            <a:ext cx="539931" cy="53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05161B37-3978-03FF-15BB-8C07D77CB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90" y="2652137"/>
            <a:ext cx="544861" cy="5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4AC916-EE02-1117-6BAE-3644E1D8937C}"/>
              </a:ext>
            </a:extLst>
          </p:cNvPr>
          <p:cNvSpPr txBox="1"/>
          <p:nvPr/>
        </p:nvSpPr>
        <p:spPr>
          <a:xfrm>
            <a:off x="1266733" y="3097463"/>
            <a:ext cx="56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osv.</a:t>
            </a:r>
          </a:p>
        </p:txBody>
      </p:sp>
      <p:pic>
        <p:nvPicPr>
          <p:cNvPr id="20" name="Picture 2" descr="How to be a snowflake, for realz. – galloblog">
            <a:extLst>
              <a:ext uri="{FF2B5EF4-FFF2-40B4-BE49-F238E27FC236}">
                <a16:creationId xmlns:a16="http://schemas.microsoft.com/office/drawing/2014/main" id="{DCEAADEB-5994-D3D5-F546-AE6A350F0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961" y="2547437"/>
            <a:ext cx="684031" cy="68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7E13FB-07D0-3642-FF31-747CF2318AC1}"/>
              </a:ext>
            </a:extLst>
          </p:cNvPr>
          <p:cNvSpPr txBox="1"/>
          <p:nvPr/>
        </p:nvSpPr>
        <p:spPr>
          <a:xfrm>
            <a:off x="6649841" y="3303360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SNOWFLAKE </a:t>
            </a:r>
          </a:p>
          <a:p>
            <a:pPr algn="ctr"/>
            <a:r>
              <a:rPr lang="sv-SE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</a:t>
            </a:r>
          </a:p>
        </p:txBody>
      </p:sp>
      <p:pic>
        <p:nvPicPr>
          <p:cNvPr id="1026" name="Picture 2" descr="Bar graph - Free marketing icons">
            <a:extLst>
              <a:ext uri="{FF2B5EF4-FFF2-40B4-BE49-F238E27FC236}">
                <a16:creationId xmlns:a16="http://schemas.microsoft.com/office/drawing/2014/main" id="{DD364DE1-4E36-D875-CC42-EC7DAFEB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251" y="2547437"/>
            <a:ext cx="801189" cy="8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93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 Star Schema">
            <a:extLst>
              <a:ext uri="{FF2B5EF4-FFF2-40B4-BE49-F238E27FC236}">
                <a16:creationId xmlns:a16="http://schemas.microsoft.com/office/drawing/2014/main" id="{6235B28F-0313-FD3E-30D2-01857D83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37" y="3456666"/>
            <a:ext cx="4984263" cy="32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8" name="Google Shape;658;p44"/>
          <p:cNvSpPr/>
          <p:nvPr/>
        </p:nvSpPr>
        <p:spPr>
          <a:xfrm>
            <a:off x="852838" y="3677919"/>
            <a:ext cx="6413501" cy="281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Den centrala idén är att ha en </a:t>
            </a:r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fakttabell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 mitten, som innehåller alla 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transaktionsdata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och sedan har den en eller flera </a:t>
            </a:r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dimensionstabeller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kopplade till sig. </a:t>
            </a: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Dessa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dimensionstabeller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innehåller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attribut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hjälper till att ge kontext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till data i </a:t>
            </a:r>
            <a:r>
              <a:rPr lang="sv-SE" sz="24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fakttabellen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Star Schema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E8CD-055F-8FAC-58DB-DB42DE1E6C1D}"/>
              </a:ext>
            </a:extLst>
          </p:cNvPr>
          <p:cNvSpPr txBox="1"/>
          <p:nvPr/>
        </p:nvSpPr>
        <p:spPr>
          <a:xfrm>
            <a:off x="2719448" y="1562863"/>
            <a:ext cx="89500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Star-schema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är en databasdesign som används inom datalager (Data </a:t>
            </a:r>
            <a:r>
              <a:rPr lang="sv-SE" sz="2800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Warehousing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för att optimera </a:t>
            </a:r>
            <a:r>
              <a:rPr lang="sv-SE" sz="28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frågeprestanda</a:t>
            </a:r>
          </a:p>
        </p:txBody>
      </p:sp>
      <p:pic>
        <p:nvPicPr>
          <p:cNvPr id="2" name="Picture 2" descr="This Week: Reminder —">
            <a:extLst>
              <a:ext uri="{FF2B5EF4-FFF2-40B4-BE49-F238E27FC236}">
                <a16:creationId xmlns:a16="http://schemas.microsoft.com/office/drawing/2014/main" id="{1798266B-4E23-1125-CABF-2421F7B5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54" y="2006000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00F42DEA-93D1-0D04-0FB8-52092F46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887980" y="1998881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E3248-F1C9-60C4-B00D-907E554C43F3}"/>
              </a:ext>
            </a:extLst>
          </p:cNvPr>
          <p:cNvCxnSpPr>
            <a:cxnSpLocks/>
          </p:cNvCxnSpPr>
          <p:nvPr/>
        </p:nvCxnSpPr>
        <p:spPr>
          <a:xfrm>
            <a:off x="3187337" y="3095466"/>
            <a:ext cx="741970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F4762EC8-A3F2-60B0-6352-C306C68D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508" y="451244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217EFC-0105-CCF9-8B4A-7CF7CBFCD1A0}"/>
              </a:ext>
            </a:extLst>
          </p:cNvPr>
          <p:cNvSpPr txBox="1"/>
          <p:nvPr/>
        </p:nvSpPr>
        <p:spPr>
          <a:xfrm>
            <a:off x="9956142" y="459144"/>
            <a:ext cx="1754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Star Schema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4DE17-3F4A-E666-945C-415DB7D93270}"/>
              </a:ext>
            </a:extLst>
          </p:cNvPr>
          <p:cNvSpPr txBox="1"/>
          <p:nvPr/>
        </p:nvSpPr>
        <p:spPr>
          <a:xfrm>
            <a:off x="5388715" y="5860379"/>
            <a:ext cx="1877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Read Me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nternet Prosymbols Duotone icon">
            <a:extLst>
              <a:ext uri="{FF2B5EF4-FFF2-40B4-BE49-F238E27FC236}">
                <a16:creationId xmlns:a16="http://schemas.microsoft.com/office/drawing/2014/main" id="{BFD9DB4C-395C-9018-C36B-F92EB103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42" y="5710827"/>
            <a:ext cx="808993" cy="8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9EBFE-0E64-F65A-9A28-B822E1ECCC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010" y="1690432"/>
            <a:ext cx="1265913" cy="11687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1079D2-F378-2AC1-F6DC-B2508985F57B}"/>
              </a:ext>
            </a:extLst>
          </p:cNvPr>
          <p:cNvSpPr txBox="1"/>
          <p:nvPr/>
        </p:nvSpPr>
        <p:spPr>
          <a:xfrm>
            <a:off x="9563466" y="3834920"/>
            <a:ext cx="575799" cy="369332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</a:t>
            </a:r>
            <a:endParaRPr lang="sv-SE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982866-7212-3152-D4B7-A58190F99264}"/>
              </a:ext>
            </a:extLst>
          </p:cNvPr>
          <p:cNvSpPr txBox="1"/>
          <p:nvPr/>
        </p:nvSpPr>
        <p:spPr>
          <a:xfrm>
            <a:off x="11153417" y="3249026"/>
            <a:ext cx="574196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</a:t>
            </a:r>
            <a:endParaRPr lang="sv-SE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93CC4-21DE-B7B7-F2EE-CD5BC94787B9}"/>
              </a:ext>
            </a:extLst>
          </p:cNvPr>
          <p:cNvSpPr txBox="1"/>
          <p:nvPr/>
        </p:nvSpPr>
        <p:spPr>
          <a:xfrm>
            <a:off x="7620297" y="3258040"/>
            <a:ext cx="574196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</a:t>
            </a:r>
            <a:endParaRPr lang="sv-SE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74CC7-5183-24F0-EEA3-1451902FBBD3}"/>
              </a:ext>
            </a:extLst>
          </p:cNvPr>
          <p:cNvSpPr txBox="1"/>
          <p:nvPr/>
        </p:nvSpPr>
        <p:spPr>
          <a:xfrm>
            <a:off x="7627071" y="4888759"/>
            <a:ext cx="574196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</a:t>
            </a:r>
            <a:endParaRPr lang="sv-SE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B1F22-BB15-02B8-C163-B2F897E25EA0}"/>
              </a:ext>
            </a:extLst>
          </p:cNvPr>
          <p:cNvSpPr txBox="1"/>
          <p:nvPr/>
        </p:nvSpPr>
        <p:spPr>
          <a:xfrm>
            <a:off x="11136176" y="4915534"/>
            <a:ext cx="574196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</a:t>
            </a:r>
            <a:endParaRPr lang="sv-SE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Fördelar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029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FDB016-6F9B-D7B7-18DE-C6C899467C87}"/>
              </a:ext>
            </a:extLst>
          </p:cNvPr>
          <p:cNvSpPr/>
          <p:nvPr/>
        </p:nvSpPr>
        <p:spPr>
          <a:xfrm>
            <a:off x="614253" y="4403313"/>
            <a:ext cx="5416599" cy="20896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A72BA-380B-3B0E-0E31-B2E5CED9E79B}"/>
              </a:ext>
            </a:extLst>
          </p:cNvPr>
          <p:cNvSpPr/>
          <p:nvPr/>
        </p:nvSpPr>
        <p:spPr>
          <a:xfrm>
            <a:off x="614253" y="1454040"/>
            <a:ext cx="5416599" cy="26712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50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algn="ctr"/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Faktatabell: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Innehåller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mätvärden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kan vara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summor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räknare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någon annan form av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aggregerad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Den har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även </a:t>
            </a:r>
            <a:r>
              <a:rPr lang="sv-SE" sz="27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foreign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keys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länka till dimensionstabeller.</a:t>
            </a:r>
          </a:p>
          <a:p>
            <a:endParaRPr lang="sv-SE" sz="27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algn="ctr"/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Dimensionstabeller: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Dessa tabeller innehåller detaljerad information (</a:t>
            </a:r>
            <a:r>
              <a:rPr lang="sv-SE" sz="27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attributes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 om faktatabellen och är kopplade till faktatabellen genom nycklar.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Star Schema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3"/>
            <a:ext cx="5547961" cy="49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Snabbare frågeprestanda: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Eftersom star-schema är </a:t>
            </a:r>
            <a:r>
              <a:rPr lang="sv-SE" sz="27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denormaliserat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krävs det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färre </a:t>
            </a:r>
            <a:r>
              <a:rPr lang="sv-SE" sz="27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joins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 att besvara en fråga, vilket gör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frågeprestandan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snabbare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Enkelhet: 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är enklare att förstå eftersom det inte kräver så många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joins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hitta den information man söker.</a:t>
            </a:r>
          </a:p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Flexibilitet: 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är lätt att lägga till nya dimensioner eller fakta utan att ändra befintlig design.</a:t>
            </a: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76B0E5-4AC6-8DAF-A8FB-063CE8E43300}"/>
              </a:ext>
            </a:extLst>
          </p:cNvPr>
          <p:cNvSpPr txBox="1"/>
          <p:nvPr/>
        </p:nvSpPr>
        <p:spPr>
          <a:xfrm>
            <a:off x="7080069" y="390588"/>
            <a:ext cx="3183326" cy="738664"/>
          </a:xfrm>
          <a:custGeom>
            <a:avLst/>
            <a:gdLst>
              <a:gd name="connsiteX0" fmla="*/ 0 w 3183326"/>
              <a:gd name="connsiteY0" fmla="*/ 0 h 738664"/>
              <a:gd name="connsiteX1" fmla="*/ 3183326 w 3183326"/>
              <a:gd name="connsiteY1" fmla="*/ 0 h 738664"/>
              <a:gd name="connsiteX2" fmla="*/ 3183326 w 3183326"/>
              <a:gd name="connsiteY2" fmla="*/ 738664 h 738664"/>
              <a:gd name="connsiteX3" fmla="*/ 0 w 3183326"/>
              <a:gd name="connsiteY3" fmla="*/ 738664 h 738664"/>
              <a:gd name="connsiteX4" fmla="*/ 0 w 3183326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3326" h="738664" fill="none" extrusionOk="0">
                <a:moveTo>
                  <a:pt x="0" y="0"/>
                </a:moveTo>
                <a:cubicBezTo>
                  <a:pt x="1264274" y="102978"/>
                  <a:pt x="1695768" y="101137"/>
                  <a:pt x="3183326" y="0"/>
                </a:cubicBezTo>
                <a:cubicBezTo>
                  <a:pt x="3131454" y="350324"/>
                  <a:pt x="3235533" y="477015"/>
                  <a:pt x="3183326" y="738664"/>
                </a:cubicBezTo>
                <a:cubicBezTo>
                  <a:pt x="1927571" y="803171"/>
                  <a:pt x="579187" y="727679"/>
                  <a:pt x="0" y="738664"/>
                </a:cubicBezTo>
                <a:cubicBezTo>
                  <a:pt x="42305" y="378171"/>
                  <a:pt x="35307" y="264282"/>
                  <a:pt x="0" y="0"/>
                </a:cubicBezTo>
                <a:close/>
              </a:path>
              <a:path w="3183326" h="738664" stroke="0" extrusionOk="0">
                <a:moveTo>
                  <a:pt x="0" y="0"/>
                </a:moveTo>
                <a:cubicBezTo>
                  <a:pt x="1571533" y="-951"/>
                  <a:pt x="1993448" y="36535"/>
                  <a:pt x="3183326" y="0"/>
                </a:cubicBezTo>
                <a:cubicBezTo>
                  <a:pt x="3206456" y="217702"/>
                  <a:pt x="3176964" y="428383"/>
                  <a:pt x="3183326" y="738664"/>
                </a:cubicBezTo>
                <a:cubicBezTo>
                  <a:pt x="2788921" y="800985"/>
                  <a:pt x="358104" y="774172"/>
                  <a:pt x="0" y="738664"/>
                </a:cubicBezTo>
                <a:cubicBezTo>
                  <a:pt x="-24482" y="491940"/>
                  <a:pt x="20768" y="28661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 </a:t>
            </a:r>
            <a:r>
              <a:rPr lang="sv-SE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vanligaste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databastyp som används </a:t>
            </a:r>
          </a:p>
          <a:p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samband med </a:t>
            </a:r>
            <a:r>
              <a:rPr lang="sv-SE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Kimball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9E389C0-5461-1A2B-43A5-DFCACE263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7" y="-10886"/>
            <a:ext cx="713060" cy="713060"/>
          </a:xfrm>
          <a:prstGeom prst="rect">
            <a:avLst/>
          </a:prstGeom>
        </p:spPr>
      </p:pic>
      <p:pic>
        <p:nvPicPr>
          <p:cNvPr id="12" name="Picture 10" descr="Thumbs Up Vector Art, Icons, and Graphics for Free Download">
            <a:extLst>
              <a:ext uri="{FF2B5EF4-FFF2-40B4-BE49-F238E27FC236}">
                <a16:creationId xmlns:a16="http://schemas.microsoft.com/office/drawing/2014/main" id="{3041B931-8BD7-A223-DB6D-EA16CCCF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09" y="2392902"/>
            <a:ext cx="347606" cy="34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Thumbs Up Vector Art, Icons, and Graphics for Free Download">
            <a:extLst>
              <a:ext uri="{FF2B5EF4-FFF2-40B4-BE49-F238E27FC236}">
                <a16:creationId xmlns:a16="http://schemas.microsoft.com/office/drawing/2014/main" id="{6858F18A-E874-C8FF-BDB4-6FF1BE6B6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904" y="3223086"/>
            <a:ext cx="347606" cy="34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35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7" y="1454040"/>
            <a:ext cx="3156494" cy="50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… är en typ av databasdesign som används inom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Warehousing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Huvudkonceptet är att organisera data i en så kallad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stjärnstruktur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med en central tabell som kallas </a:t>
            </a:r>
            <a:r>
              <a:rPr lang="sv-SE" sz="24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Fact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Table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flera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Dimension </a:t>
            </a:r>
            <a:r>
              <a:rPr lang="sv-SE" sz="24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Tables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är kopplade till den.</a:t>
            </a:r>
          </a:p>
          <a:p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sv-SE" sz="4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Star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Schema</a:t>
            </a: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966C75-406C-0201-0C3E-962FA4365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07" y="551546"/>
            <a:ext cx="905929" cy="836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B05ACA-442A-DDF1-8418-F6A9B26FF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701" y="1493640"/>
            <a:ext cx="8044978" cy="5094000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C4C2B9A-643F-512A-C421-B1AFCF18193A}"/>
              </a:ext>
            </a:extLst>
          </p:cNvPr>
          <p:cNvSpPr/>
          <p:nvPr/>
        </p:nvSpPr>
        <p:spPr>
          <a:xfrm>
            <a:off x="4905046" y="1206551"/>
            <a:ext cx="5981991" cy="5091444"/>
          </a:xfrm>
          <a:prstGeom prst="star5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323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7" y="1454040"/>
            <a:ext cx="3156494" cy="483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… är en annan typ av databasdesign som används inom </a:t>
            </a:r>
            <a:r>
              <a:rPr lang="sv-SE" sz="28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8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Warehousing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Den är identisk med en Star Schema Databas förutom att </a:t>
            </a: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minst en Dimension table 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ä</a:t>
            </a: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r… </a:t>
            </a:r>
          </a:p>
          <a:p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normaliserad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  <a:endParaRPr lang="sv-SE" sz="27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sv-SE" sz="44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Snowflake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Schema</a:t>
            </a: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64B62-EACF-B9AF-2989-894F9BCB9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700" y="1454040"/>
            <a:ext cx="8099230" cy="509551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782506-4320-4862-77F3-479A0221ECE7}"/>
              </a:ext>
            </a:extLst>
          </p:cNvPr>
          <p:cNvSpPr/>
          <p:nvPr/>
        </p:nvSpPr>
        <p:spPr>
          <a:xfrm>
            <a:off x="3818142" y="4125270"/>
            <a:ext cx="2687359" cy="18706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Picture 2" descr="How to be a snowflake, for realz. – galloblog">
            <a:extLst>
              <a:ext uri="{FF2B5EF4-FFF2-40B4-BE49-F238E27FC236}">
                <a16:creationId xmlns:a16="http://schemas.microsoft.com/office/drawing/2014/main" id="{4B1A8846-51D8-3010-04AA-A2DCAC330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79" y="545755"/>
            <a:ext cx="979065" cy="97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ADCA73C-93A4-9752-0BF3-8B65350FDF6C}"/>
              </a:ext>
            </a:extLst>
          </p:cNvPr>
          <p:cNvSpPr/>
          <p:nvPr/>
        </p:nvSpPr>
        <p:spPr>
          <a:xfrm rot="20048202">
            <a:off x="3129976" y="5406149"/>
            <a:ext cx="617714" cy="295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0784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4452399" cy="483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… När man skapar en </a:t>
            </a: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galaxschema-databas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använder man oftast en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gemensam dimensionstabell som en brygga mellan de olika stjärnschemana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Detta gör att du kan skapa    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kopplingar mellan olika faktatabeller genom dessa delade dimensioner. 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sv-SE" sz="44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Galaxy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Schema</a:t>
            </a: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64B62-EACF-B9AF-2989-894F9BCB9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056" y="1454041"/>
            <a:ext cx="4245874" cy="2671230"/>
          </a:xfrm>
          <a:prstGeom prst="rect">
            <a:avLst/>
          </a:prstGeom>
        </p:spPr>
      </p:pic>
      <p:pic>
        <p:nvPicPr>
          <p:cNvPr id="1026" name="Picture 2" descr="Galaxy - Wikipedia">
            <a:extLst>
              <a:ext uri="{FF2B5EF4-FFF2-40B4-BE49-F238E27FC236}">
                <a16:creationId xmlns:a16="http://schemas.microsoft.com/office/drawing/2014/main" id="{7B935A9F-381F-115C-4275-0D5785047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57" y="565604"/>
            <a:ext cx="1129286" cy="93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204B29-CBB3-BF2B-AD4F-C27938623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606" y="4008236"/>
            <a:ext cx="4245874" cy="267123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3B9C68-5705-3009-2DD7-C8748E09E1DE}"/>
              </a:ext>
            </a:extLst>
          </p:cNvPr>
          <p:cNvCxnSpPr>
            <a:cxnSpLocks/>
          </p:cNvCxnSpPr>
          <p:nvPr/>
        </p:nvCxnSpPr>
        <p:spPr>
          <a:xfrm flipH="1">
            <a:off x="7898674" y="1863634"/>
            <a:ext cx="1393372" cy="2144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CADCA73C-93A4-9752-0BF3-8B65350FDF6C}"/>
              </a:ext>
            </a:extLst>
          </p:cNvPr>
          <p:cNvSpPr/>
          <p:nvPr/>
        </p:nvSpPr>
        <p:spPr>
          <a:xfrm rot="12672836">
            <a:off x="8121038" y="3876927"/>
            <a:ext cx="617714" cy="295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90B1AE-45ED-22B0-5B88-5E5636AB1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135" y="4502311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1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Inmon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ForestRim">
            <a:extLst>
              <a:ext uri="{FF2B5EF4-FFF2-40B4-BE49-F238E27FC236}">
                <a16:creationId xmlns:a16="http://schemas.microsoft.com/office/drawing/2014/main" id="{8A35FF9E-8E96-D900-6B1E-F48C0A44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6" y="5228095"/>
            <a:ext cx="1287574" cy="13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00D3E6-6225-C0C3-D145-9A49BD7D9772}"/>
              </a:ext>
            </a:extLst>
          </p:cNvPr>
          <p:cNvSpPr txBox="1"/>
          <p:nvPr/>
        </p:nvSpPr>
        <p:spPr>
          <a:xfrm>
            <a:off x="1561015" y="6152863"/>
            <a:ext cx="23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42424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Bill </a:t>
            </a:r>
            <a:r>
              <a:rPr lang="en-US" sz="2400" b="0" i="0" dirty="0" err="1">
                <a:solidFill>
                  <a:srgbClr val="242424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Inmon</a:t>
            </a:r>
            <a:endParaRPr lang="sv-SE" sz="2400" dirty="0">
              <a:latin typeface="Baguet Scrip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92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vatar Icon Vector Art, Icons, and Graphics for Free Download">
            <a:extLst>
              <a:ext uri="{FF2B5EF4-FFF2-40B4-BE49-F238E27FC236}">
                <a16:creationId xmlns:a16="http://schemas.microsoft.com/office/drawing/2014/main" id="{939B658B-3479-4021-A240-E03661DB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0" y="1399566"/>
            <a:ext cx="1780516" cy="178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8" name="Google Shape;658;p44"/>
          <p:cNvSpPr/>
          <p:nvPr/>
        </p:nvSpPr>
        <p:spPr>
          <a:xfrm>
            <a:off x="852838" y="3677919"/>
            <a:ext cx="10816648" cy="254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Top-Down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en metod där man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börjar med det stora DW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och arbetar sig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neråt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till dimensionella data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marts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Metoden innebär att man skapar ett centralt datalager där all data samlas,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rensas och struktureras för att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sedan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distribueras ut till olika avdelningar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eller system inom en organisation. 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 ett nötskal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E8CD-055F-8FAC-58DB-DB42DE1E6C1D}"/>
              </a:ext>
            </a:extLst>
          </p:cNvPr>
          <p:cNvSpPr txBox="1"/>
          <p:nvPr/>
        </p:nvSpPr>
        <p:spPr>
          <a:xfrm>
            <a:off x="2719448" y="1562863"/>
            <a:ext cx="89500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Top-Down-metoden</a:t>
            </a:r>
            <a:r>
              <a:rPr lang="sv-SE" sz="28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utvecklades av konsulten </a:t>
            </a:r>
            <a:r>
              <a:rPr lang="sv-SE" sz="28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sv-SE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ill </a:t>
            </a:r>
            <a:r>
              <a:rPr lang="sv-SE" sz="28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Inmon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som ett alternativt tillvägagångssätt för DW, som kräver att 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DW skapas först</a:t>
            </a:r>
            <a:r>
              <a:rPr lang="sv-SE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sedan 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dimensionella data </a:t>
            </a:r>
            <a:r>
              <a:rPr lang="sv-SE" sz="2800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marts</a:t>
            </a:r>
            <a:r>
              <a:rPr lang="sv-SE" sz="28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sv-SE" sz="2800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This Week: Reminder —">
            <a:extLst>
              <a:ext uri="{FF2B5EF4-FFF2-40B4-BE49-F238E27FC236}">
                <a16:creationId xmlns:a16="http://schemas.microsoft.com/office/drawing/2014/main" id="{1798266B-4E23-1125-CABF-2421F7B5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44" y="2006000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00F42DEA-93D1-0D04-0FB8-52092F46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44113" y="1998881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E3248-F1C9-60C4-B00D-907E554C43F3}"/>
              </a:ext>
            </a:extLst>
          </p:cNvPr>
          <p:cNvCxnSpPr>
            <a:cxnSpLocks/>
          </p:cNvCxnSpPr>
          <p:nvPr/>
        </p:nvCxnSpPr>
        <p:spPr>
          <a:xfrm>
            <a:off x="3187337" y="3514275"/>
            <a:ext cx="741970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04DE17-3F4A-E666-945C-415DB7D93270}"/>
              </a:ext>
            </a:extLst>
          </p:cNvPr>
          <p:cNvSpPr txBox="1"/>
          <p:nvPr/>
        </p:nvSpPr>
        <p:spPr>
          <a:xfrm>
            <a:off x="10160428" y="4056168"/>
            <a:ext cx="1877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Read Me!</a:t>
            </a:r>
            <a:endParaRPr lang="sv-SE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nternet Prosymbols Duotone icon">
            <a:extLst>
              <a:ext uri="{FF2B5EF4-FFF2-40B4-BE49-F238E27FC236}">
                <a16:creationId xmlns:a16="http://schemas.microsoft.com/office/drawing/2014/main" id="{BFD9DB4C-395C-9018-C36B-F92EB103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635" y="3925558"/>
            <a:ext cx="808993" cy="8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995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50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Centraliserat datalager: </a:t>
            </a:r>
          </a:p>
          <a:p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Inmons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metod börjar med att skapa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centraliserat DW. Detta lager innehåller alla organisationens data, samlade från olika </a:t>
            </a:r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källsystem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Data lagras i sin råa form och är ännu inte anpassade för specifika användningsområden.</a:t>
            </a:r>
          </a:p>
          <a:p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Rengöring och omvandling (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ETL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):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Innan </a:t>
            </a:r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datan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används, går den igenom processer för rengöring och omvandling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Inmon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Method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3"/>
            <a:ext cx="5547961" cy="49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DW: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Efter rengöring och omvandling lagras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datan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 ett data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warehouse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**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 Marts: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Utifrån DW kan man sedan skapa data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marts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Stöd för beslutsfattande: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Genom att använda datalagret och data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marts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kan organisationen dra nytta av pålitlig och konsistent data för att fatta välgrundade beslut.</a:t>
            </a: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09FDC5-1514-C077-F498-99855B1549DA}"/>
              </a:ext>
            </a:extLst>
          </p:cNvPr>
          <p:cNvSpPr txBox="1"/>
          <p:nvPr/>
        </p:nvSpPr>
        <p:spPr>
          <a:xfrm>
            <a:off x="6814900" y="494260"/>
            <a:ext cx="3411416" cy="954107"/>
          </a:xfrm>
          <a:custGeom>
            <a:avLst/>
            <a:gdLst>
              <a:gd name="connsiteX0" fmla="*/ 0 w 3411416"/>
              <a:gd name="connsiteY0" fmla="*/ 0 h 954107"/>
              <a:gd name="connsiteX1" fmla="*/ 3411416 w 3411416"/>
              <a:gd name="connsiteY1" fmla="*/ 0 h 954107"/>
              <a:gd name="connsiteX2" fmla="*/ 3411416 w 3411416"/>
              <a:gd name="connsiteY2" fmla="*/ 954107 h 954107"/>
              <a:gd name="connsiteX3" fmla="*/ 0 w 3411416"/>
              <a:gd name="connsiteY3" fmla="*/ 954107 h 954107"/>
              <a:gd name="connsiteX4" fmla="*/ 0 w 3411416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416" h="954107" fill="none" extrusionOk="0">
                <a:moveTo>
                  <a:pt x="0" y="0"/>
                </a:moveTo>
                <a:cubicBezTo>
                  <a:pt x="771314" y="102978"/>
                  <a:pt x="2102983" y="101137"/>
                  <a:pt x="3411416" y="0"/>
                </a:cubicBezTo>
                <a:cubicBezTo>
                  <a:pt x="3376215" y="130281"/>
                  <a:pt x="3470166" y="625477"/>
                  <a:pt x="3411416" y="954107"/>
                </a:cubicBezTo>
                <a:cubicBezTo>
                  <a:pt x="2216678" y="1018614"/>
                  <a:pt x="369085" y="943122"/>
                  <a:pt x="0" y="954107"/>
                </a:cubicBezTo>
                <a:cubicBezTo>
                  <a:pt x="34036" y="517199"/>
                  <a:pt x="-38812" y="243411"/>
                  <a:pt x="0" y="0"/>
                </a:cubicBezTo>
                <a:close/>
              </a:path>
              <a:path w="3411416" h="954107" stroke="0" extrusionOk="0">
                <a:moveTo>
                  <a:pt x="0" y="0"/>
                </a:moveTo>
                <a:cubicBezTo>
                  <a:pt x="1351612" y="-951"/>
                  <a:pt x="1983272" y="36535"/>
                  <a:pt x="3411416" y="0"/>
                </a:cubicBezTo>
                <a:cubicBezTo>
                  <a:pt x="3496861" y="413182"/>
                  <a:pt x="3379178" y="796472"/>
                  <a:pt x="3411416" y="954107"/>
                </a:cubicBezTo>
                <a:cubicBezTo>
                  <a:pt x="1737831" y="1016428"/>
                  <a:pt x="945290" y="989615"/>
                  <a:pt x="0" y="954107"/>
                </a:cubicBezTo>
                <a:cubicBezTo>
                  <a:pt x="-70154" y="636435"/>
                  <a:pt x="23670" y="40158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 Det är </a:t>
            </a:r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 ett krav att använda </a:t>
            </a:r>
          </a:p>
          <a:p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sv-SE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Relational</a:t>
            </a:r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databas till </a:t>
            </a:r>
            <a:r>
              <a:rPr lang="sv-SE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Inmon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men det är otroligt vanligt!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B2423-7D23-3CF8-844B-41FD3A2A0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412" y="40803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95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F41A529-B3E3-6EB9-61DB-B7B61453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0" y="1618051"/>
            <a:ext cx="10531505" cy="4896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66C7A4-C60E-D475-763B-B60BE83CB76D}"/>
              </a:ext>
            </a:extLst>
          </p:cNvPr>
          <p:cNvSpPr txBox="1"/>
          <p:nvPr/>
        </p:nvSpPr>
        <p:spPr>
          <a:xfrm>
            <a:off x="7160902" y="5160849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 </a:t>
            </a:r>
          </a:p>
          <a:p>
            <a:pPr algn="ctr"/>
            <a:r>
              <a:rPr lang="sv-SE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avd.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Flow Process</a:t>
            </a: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6C143E-FEAF-D2F5-AB4A-656570B2A527}"/>
              </a:ext>
            </a:extLst>
          </p:cNvPr>
          <p:cNvSpPr txBox="1"/>
          <p:nvPr/>
        </p:nvSpPr>
        <p:spPr>
          <a:xfrm>
            <a:off x="5799910" y="514492"/>
            <a:ext cx="4086439" cy="954107"/>
          </a:xfrm>
          <a:custGeom>
            <a:avLst/>
            <a:gdLst>
              <a:gd name="connsiteX0" fmla="*/ 0 w 4086439"/>
              <a:gd name="connsiteY0" fmla="*/ 0 h 954107"/>
              <a:gd name="connsiteX1" fmla="*/ 4086439 w 4086439"/>
              <a:gd name="connsiteY1" fmla="*/ 0 h 954107"/>
              <a:gd name="connsiteX2" fmla="*/ 4086439 w 4086439"/>
              <a:gd name="connsiteY2" fmla="*/ 954107 h 954107"/>
              <a:gd name="connsiteX3" fmla="*/ 0 w 4086439"/>
              <a:gd name="connsiteY3" fmla="*/ 954107 h 954107"/>
              <a:gd name="connsiteX4" fmla="*/ 0 w 4086439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439" h="954107" fill="none" extrusionOk="0">
                <a:moveTo>
                  <a:pt x="0" y="0"/>
                </a:moveTo>
                <a:cubicBezTo>
                  <a:pt x="1631595" y="102978"/>
                  <a:pt x="2415067" y="101137"/>
                  <a:pt x="4086439" y="0"/>
                </a:cubicBezTo>
                <a:cubicBezTo>
                  <a:pt x="4051238" y="130281"/>
                  <a:pt x="4145189" y="625477"/>
                  <a:pt x="4086439" y="954107"/>
                </a:cubicBezTo>
                <a:cubicBezTo>
                  <a:pt x="2233831" y="1018614"/>
                  <a:pt x="1790309" y="943122"/>
                  <a:pt x="0" y="954107"/>
                </a:cubicBezTo>
                <a:cubicBezTo>
                  <a:pt x="34036" y="517199"/>
                  <a:pt x="-38812" y="243411"/>
                  <a:pt x="0" y="0"/>
                </a:cubicBezTo>
                <a:close/>
              </a:path>
              <a:path w="4086439" h="954107" stroke="0" extrusionOk="0">
                <a:moveTo>
                  <a:pt x="0" y="0"/>
                </a:moveTo>
                <a:cubicBezTo>
                  <a:pt x="1185378" y="-951"/>
                  <a:pt x="2503159" y="36535"/>
                  <a:pt x="4086439" y="0"/>
                </a:cubicBezTo>
                <a:cubicBezTo>
                  <a:pt x="4171884" y="413182"/>
                  <a:pt x="4054201" y="796472"/>
                  <a:pt x="4086439" y="954107"/>
                </a:cubicBezTo>
                <a:cubicBezTo>
                  <a:pt x="3077825" y="1016428"/>
                  <a:pt x="1730744" y="989615"/>
                  <a:pt x="0" y="954107"/>
                </a:cubicBezTo>
                <a:cubicBezTo>
                  <a:pt x="-70154" y="636435"/>
                  <a:pt x="23670" y="40158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ALLT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förs över till DW först, sedan skapas det en </a:t>
            </a:r>
            <a:r>
              <a:rPr lang="sv-SE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sv-SE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till varje avdelning som behöver det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Tex. </a:t>
            </a:r>
            <a:r>
              <a:rPr lang="sv-SE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Finans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v-SE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v-SE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osv….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DE1477F-0477-FE4B-3C3D-6D896A4D2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41" y="113018"/>
            <a:ext cx="713060" cy="713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573AE5-ED51-672D-D7E6-06269DFDF50A}"/>
              </a:ext>
            </a:extLst>
          </p:cNvPr>
          <p:cNvSpPr txBox="1"/>
          <p:nvPr/>
        </p:nvSpPr>
        <p:spPr>
          <a:xfrm>
            <a:off x="7058014" y="6232779"/>
            <a:ext cx="1159293" cy="338554"/>
          </a:xfrm>
          <a:prstGeom prst="rect">
            <a:avLst/>
          </a:prstGeom>
          <a:solidFill>
            <a:srgbClr val="E1D5E7"/>
          </a:solidFill>
          <a:ln w="38100">
            <a:solidFill>
              <a:srgbClr val="AB9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sv-S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Down</a:t>
            </a:r>
            <a:r>
              <a:rPr lang="sv-SE" sz="1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9956-236B-9788-105B-58CCA993F766}"/>
              </a:ext>
            </a:extLst>
          </p:cNvPr>
          <p:cNvSpPr txBox="1"/>
          <p:nvPr/>
        </p:nvSpPr>
        <p:spPr>
          <a:xfrm>
            <a:off x="7170487" y="185444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Finans avd.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C2125-65FA-8FE6-2E39-D6ACE76709F3}"/>
              </a:ext>
            </a:extLst>
          </p:cNvPr>
          <p:cNvSpPr txBox="1"/>
          <p:nvPr/>
        </p:nvSpPr>
        <p:spPr>
          <a:xfrm>
            <a:off x="7321203" y="3558376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avd.</a:t>
            </a:r>
          </a:p>
        </p:txBody>
      </p:sp>
      <p:pic>
        <p:nvPicPr>
          <p:cNvPr id="6146" name="Picture 2" descr="Excel Icon for Free Download | FreeImages">
            <a:extLst>
              <a:ext uri="{FF2B5EF4-FFF2-40B4-BE49-F238E27FC236}">
                <a16:creationId xmlns:a16="http://schemas.microsoft.com/office/drawing/2014/main" id="{62CC86B1-264C-F192-1E7B-0B46544C3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15" y="2162225"/>
            <a:ext cx="518160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ffice database&quot; Icon - Download for free – Iconduck">
            <a:extLst>
              <a:ext uri="{FF2B5EF4-FFF2-40B4-BE49-F238E27FC236}">
                <a16:creationId xmlns:a16="http://schemas.microsoft.com/office/drawing/2014/main" id="{142EF290-6956-8F8B-3B48-01592FBF5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86" y="2162675"/>
            <a:ext cx="535713" cy="55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sv - Free files and folders icons">
            <a:extLst>
              <a:ext uri="{FF2B5EF4-FFF2-40B4-BE49-F238E27FC236}">
                <a16:creationId xmlns:a16="http://schemas.microsoft.com/office/drawing/2014/main" id="{0EE1E486-E93A-F49A-5156-2A9DBD04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44" y="2765351"/>
            <a:ext cx="539931" cy="53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D95DF1AC-47B9-B2CA-1BB7-C4175347E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03" y="2765351"/>
            <a:ext cx="544861" cy="5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A3892D-2B6B-5777-1D35-CA17A2A075E3}"/>
              </a:ext>
            </a:extLst>
          </p:cNvPr>
          <p:cNvSpPr txBox="1"/>
          <p:nvPr/>
        </p:nvSpPr>
        <p:spPr>
          <a:xfrm>
            <a:off x="1379946" y="3201973"/>
            <a:ext cx="56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osv.</a:t>
            </a:r>
          </a:p>
        </p:txBody>
      </p:sp>
      <p:pic>
        <p:nvPicPr>
          <p:cNvPr id="1026" name="Picture 2" descr="Relational and non relational databases">
            <a:extLst>
              <a:ext uri="{FF2B5EF4-FFF2-40B4-BE49-F238E27FC236}">
                <a16:creationId xmlns:a16="http://schemas.microsoft.com/office/drawing/2014/main" id="{937B730D-7E2E-C0F0-00D1-C3674E2C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54" y="2721300"/>
            <a:ext cx="1785937" cy="104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ar graph - Free marketing icons">
            <a:extLst>
              <a:ext uri="{FF2B5EF4-FFF2-40B4-BE49-F238E27FC236}">
                <a16:creationId xmlns:a16="http://schemas.microsoft.com/office/drawing/2014/main" id="{D256251D-3414-B611-6F84-88A06FA98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126" y="2547437"/>
            <a:ext cx="801189" cy="8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067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Kimball vs </a:t>
            </a: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Inmon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475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3C8558-6DCE-7951-383E-A4ED41FF6ACC}"/>
              </a:ext>
            </a:extLst>
          </p:cNvPr>
          <p:cNvGrpSpPr/>
          <p:nvPr/>
        </p:nvGrpSpPr>
        <p:grpSpPr>
          <a:xfrm>
            <a:off x="4076409" y="3476121"/>
            <a:ext cx="7378022" cy="3367919"/>
            <a:chOff x="4076409" y="3490081"/>
            <a:chExt cx="7378022" cy="336791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AE03681-403D-E7AA-A619-0DF7A1CB0ADD}"/>
                </a:ext>
              </a:extLst>
            </p:cNvPr>
            <p:cNvGrpSpPr/>
            <p:nvPr/>
          </p:nvGrpSpPr>
          <p:grpSpPr>
            <a:xfrm>
              <a:off x="4076409" y="3490081"/>
              <a:ext cx="7209739" cy="3303086"/>
              <a:chOff x="4076409" y="3538941"/>
              <a:chExt cx="7209739" cy="330308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DC99C9F-060C-EDF6-5027-D708D5912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9775" y="3538941"/>
                <a:ext cx="6986373" cy="3271289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AADB5D1-1906-28A8-FFFA-41C09617ACB4}"/>
                  </a:ext>
                </a:extLst>
              </p:cNvPr>
              <p:cNvSpPr/>
              <p:nvPr/>
            </p:nvSpPr>
            <p:spPr>
              <a:xfrm>
                <a:off x="4076409" y="6645105"/>
                <a:ext cx="1577515" cy="1969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BD3EE8-A775-1755-1391-52E187ED920E}"/>
                </a:ext>
              </a:extLst>
            </p:cNvPr>
            <p:cNvSpPr/>
            <p:nvPr/>
          </p:nvSpPr>
          <p:spPr>
            <a:xfrm>
              <a:off x="9876916" y="6596245"/>
              <a:ext cx="1577515" cy="261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42B68D-5D3F-A5CE-AD62-9C0D10032A4F}"/>
              </a:ext>
            </a:extLst>
          </p:cNvPr>
          <p:cNvGrpSpPr/>
          <p:nvPr/>
        </p:nvGrpSpPr>
        <p:grpSpPr>
          <a:xfrm>
            <a:off x="212848" y="97722"/>
            <a:ext cx="7542104" cy="3409422"/>
            <a:chOff x="212848" y="97722"/>
            <a:chExt cx="7542104" cy="340942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C91D90B-CFAB-5C04-D6E5-14A8EB79A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848" y="188424"/>
              <a:ext cx="7542104" cy="331872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C9CD79-A453-843C-B60E-CBF9B27B6B9A}"/>
                </a:ext>
              </a:extLst>
            </p:cNvPr>
            <p:cNvSpPr/>
            <p:nvPr/>
          </p:nvSpPr>
          <p:spPr>
            <a:xfrm>
              <a:off x="2582656" y="97722"/>
              <a:ext cx="523512" cy="251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0FBB7171-C000-B994-2F52-F841EE21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691" y="374463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B60E9C-4707-65B0-3579-EE1A0A9D2848}"/>
              </a:ext>
            </a:extLst>
          </p:cNvPr>
          <p:cNvSpPr txBox="1"/>
          <p:nvPr/>
        </p:nvSpPr>
        <p:spPr>
          <a:xfrm>
            <a:off x="10242325" y="165982"/>
            <a:ext cx="17542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Kimball vs </a:t>
            </a:r>
            <a:r>
              <a:rPr lang="sv-SE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Inmon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9F3BAF-FE51-B773-6897-1D69472A57A3}"/>
              </a:ext>
            </a:extLst>
          </p:cNvPr>
          <p:cNvSpPr txBox="1"/>
          <p:nvPr/>
        </p:nvSpPr>
        <p:spPr>
          <a:xfrm>
            <a:off x="8836873" y="1586174"/>
            <a:ext cx="2083676" cy="954107"/>
          </a:xfrm>
          <a:prstGeom prst="rect">
            <a:avLst/>
          </a:prstGeom>
          <a:solidFill>
            <a:srgbClr val="1D9A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Kimball</a:t>
            </a:r>
          </a:p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sv-SE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</a:t>
            </a:r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A284A9-A9EE-1459-1EAF-1F899DC43A7B}"/>
              </a:ext>
            </a:extLst>
          </p:cNvPr>
          <p:cNvSpPr txBox="1"/>
          <p:nvPr/>
        </p:nvSpPr>
        <p:spPr>
          <a:xfrm>
            <a:off x="1668255" y="4850155"/>
            <a:ext cx="2032887" cy="95410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Inmon</a:t>
            </a:r>
            <a:endParaRPr lang="sv-SE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(Top Down)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81BF98-78FA-AE86-28FC-4C7E8ADBF646}"/>
              </a:ext>
            </a:extLst>
          </p:cNvPr>
          <p:cNvSpPr/>
          <p:nvPr/>
        </p:nvSpPr>
        <p:spPr>
          <a:xfrm>
            <a:off x="125762" y="97722"/>
            <a:ext cx="7685826" cy="35250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748054-0F40-D2CA-FE2A-600AAA8D741D}"/>
              </a:ext>
            </a:extLst>
          </p:cNvPr>
          <p:cNvSpPr/>
          <p:nvPr/>
        </p:nvSpPr>
        <p:spPr>
          <a:xfrm>
            <a:off x="4200722" y="3444325"/>
            <a:ext cx="7163806" cy="3357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75CEC3-B41D-C14E-47E3-F35B62177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6241" y="3013753"/>
            <a:ext cx="1021483" cy="1168186"/>
          </a:xfrm>
          <a:prstGeom prst="rect">
            <a:avLst/>
          </a:prstGeom>
        </p:spPr>
      </p:pic>
      <p:pic>
        <p:nvPicPr>
          <p:cNvPr id="4" name="Picture 2" descr="Bar graph - Free marketing icons">
            <a:extLst>
              <a:ext uri="{FF2B5EF4-FFF2-40B4-BE49-F238E27FC236}">
                <a16:creationId xmlns:a16="http://schemas.microsoft.com/office/drawing/2014/main" id="{5FA126F2-7F26-18A9-CF5D-2900840DC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301" y="795968"/>
            <a:ext cx="650037" cy="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ar graph - Free marketing icons">
            <a:extLst>
              <a:ext uri="{FF2B5EF4-FFF2-40B4-BE49-F238E27FC236}">
                <a16:creationId xmlns:a16="http://schemas.microsoft.com/office/drawing/2014/main" id="{F52D5E11-C18E-4EE4-D08A-BCE0903B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663" y="4090503"/>
            <a:ext cx="650037" cy="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56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8" y="1454040"/>
            <a:ext cx="5547961" cy="499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Centraliserad data: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</a:t>
            </a:r>
            <a:r>
              <a:rPr lang="sv-SE" sz="28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datawarehouse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konsoliderar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</a:t>
            </a:r>
            <a:r>
              <a:rPr lang="sv-SE" sz="2800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från olika källor i en central plats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vilket underlättar dataanalys och rapportering.</a:t>
            </a:r>
          </a:p>
          <a:p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Förbättrad datakvalitet: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Datarengöring och transformering som sker vid införandet av data i ett </a:t>
            </a:r>
            <a:r>
              <a:rPr lang="sv-SE" sz="28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datawarehouse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kan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förbättra kvaliteten av data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Fördelar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3"/>
            <a:ext cx="5547961" cy="435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Snabbare beslutsfattande: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Med en central plats för all relevant data kan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beslutsfattare snabbt dra slutsatser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baserade på omfattande och korrekt information.</a:t>
            </a:r>
          </a:p>
          <a:p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Historisk analys: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Lagrar data över tid, vilket gör det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möjligt att utföra tidstrender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historiska analyser.</a:t>
            </a: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Advantages Small Schools Can Provide - Tenney School">
            <a:extLst>
              <a:ext uri="{FF2B5EF4-FFF2-40B4-BE49-F238E27FC236}">
                <a16:creationId xmlns:a16="http://schemas.microsoft.com/office/drawing/2014/main" id="{B160096A-43F2-11F9-6612-E350F7911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0" y="141909"/>
            <a:ext cx="3054426" cy="14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35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Northwind</a:t>
            </a: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Star Schema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102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20F86581-B1C1-7A71-4BB8-21DF4C2C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169" y="5320873"/>
            <a:ext cx="1370508" cy="91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50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Nu ska vi titta på en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database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vi känner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igen!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</a:t>
            </a:r>
            <a:r>
              <a:rPr lang="sv-SE" sz="27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Northwind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 </a:t>
            </a:r>
          </a:p>
          <a:p>
            <a:endParaRPr lang="sv-SE" sz="27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Vi ska skapa vår alldeles egna </a:t>
            </a:r>
          </a:p>
          <a:p>
            <a:r>
              <a:rPr lang="sv-SE" sz="27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Star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Schema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database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tillsammans som är mer lämpad till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Kimball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metoden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inom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Warehousing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Vi tittar igenom 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  <a:hlinkClick r:id="rId4"/>
              </a:rPr>
              <a:t>denna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SQL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syntax tillsammans!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Customers</a:t>
            </a:r>
            <a:endParaRPr lang="sv-SE" sz="4400" dirty="0">
              <a:solidFill>
                <a:srgbClr val="1D9A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4"/>
            <a:ext cx="5547961" cy="503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Övning: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Nu har ni sett hur man skapa en    Star Schema databas (och lite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Snowflake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Nu måste vi kunna ställa frågor till den också!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Vi tittar på första frågan i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  <a:hlinkClick r:id="rId6"/>
              </a:rPr>
              <a:t>denna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SQL syntax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tillsammans!</a:t>
            </a:r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7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7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Gör klart övriga övningar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A7D25D-1055-401C-5178-894F9DB0BFC8}"/>
              </a:ext>
            </a:extLst>
          </p:cNvPr>
          <p:cNvGrpSpPr/>
          <p:nvPr/>
        </p:nvGrpSpPr>
        <p:grpSpPr>
          <a:xfrm>
            <a:off x="838080" y="1588151"/>
            <a:ext cx="2149026" cy="1419655"/>
            <a:chOff x="732205" y="3863681"/>
            <a:chExt cx="2149026" cy="14196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EA596A-0C7C-6E54-4B72-9A5D7C316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205" y="3863681"/>
              <a:ext cx="2149026" cy="118882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7FD04B-63FA-1D4A-235B-08EDFA523A2E}"/>
                </a:ext>
              </a:extLst>
            </p:cNvPr>
            <p:cNvSpPr txBox="1"/>
            <p:nvPr/>
          </p:nvSpPr>
          <p:spPr>
            <a:xfrm>
              <a:off x="732205" y="4821671"/>
              <a:ext cx="1565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sz="2400" b="1" dirty="0" err="1">
                  <a:solidFill>
                    <a:srgbClr val="315992"/>
                  </a:solidFill>
                </a:rPr>
                <a:t>Northwind</a:t>
              </a:r>
              <a:endParaRPr lang="sv-SE" sz="2400" b="1" dirty="0">
                <a:solidFill>
                  <a:srgbClr val="315992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CE840FA-7811-6D36-36D6-4FC7818B0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80" y="3792631"/>
            <a:ext cx="905929" cy="836383"/>
          </a:xfrm>
          <a:prstGeom prst="rect">
            <a:avLst/>
          </a:prstGeom>
        </p:spPr>
      </p:pic>
      <p:pic>
        <p:nvPicPr>
          <p:cNvPr id="1030" name="Picture 6" descr="Microsoft SQL Server Logo PNG Vector (SVG) Free Download">
            <a:extLst>
              <a:ext uri="{FF2B5EF4-FFF2-40B4-BE49-F238E27FC236}">
                <a16:creationId xmlns:a16="http://schemas.microsoft.com/office/drawing/2014/main" id="{E7A50C56-1F6C-97E0-994C-0BC8920F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5654741"/>
            <a:ext cx="1006417" cy="8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icrosoft SQL Server Logo PNG Vector (SVG) Free Download">
            <a:extLst>
              <a:ext uri="{FF2B5EF4-FFF2-40B4-BE49-F238E27FC236}">
                <a16:creationId xmlns:a16="http://schemas.microsoft.com/office/drawing/2014/main" id="{3587D573-C58E-739F-4D9B-515C2C63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404" y="3993612"/>
            <a:ext cx="1006417" cy="8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mework &amp; Spelling Tasks | Blakedown Primary School">
            <a:extLst>
              <a:ext uri="{FF2B5EF4-FFF2-40B4-BE49-F238E27FC236}">
                <a16:creationId xmlns:a16="http://schemas.microsoft.com/office/drawing/2014/main" id="{A8C72CD0-1AD5-C85D-6266-85E3D66D6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900" y="5473767"/>
            <a:ext cx="2884545" cy="5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ow to be a snowflake, for realz. – galloblog">
            <a:extLst>
              <a:ext uri="{FF2B5EF4-FFF2-40B4-BE49-F238E27FC236}">
                <a16:creationId xmlns:a16="http://schemas.microsoft.com/office/drawing/2014/main" id="{71FECD39-818D-65DA-D322-7AA54C43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015" y="2437401"/>
            <a:ext cx="269734" cy="26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642204-C902-8CE6-73B0-BB2C1CE0C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1179832" y="2000721"/>
            <a:ext cx="292163" cy="2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32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Homework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210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fficult Logo | Free Logo Design Tool from Flaming Text">
            <a:extLst>
              <a:ext uri="{FF2B5EF4-FFF2-40B4-BE49-F238E27FC236}">
                <a16:creationId xmlns:a16="http://schemas.microsoft.com/office/drawing/2014/main" id="{1081A3DE-468E-D687-F5A2-57C80C775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89" y="1143290"/>
            <a:ext cx="2819127" cy="14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cle Sam Wants You: WWI posters up for auction">
            <a:extLst>
              <a:ext uri="{FF2B5EF4-FFF2-40B4-BE49-F238E27FC236}">
                <a16:creationId xmlns:a16="http://schemas.microsoft.com/office/drawing/2014/main" id="{C2D57D6E-984D-BD19-F7DB-995751FF5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9" y="4796169"/>
            <a:ext cx="2360917" cy="13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4"/>
            <a:ext cx="5547961" cy="503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Här finns några förslag SQL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keywords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du kan börja med…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7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SELECT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7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SELECT TOP</a:t>
            </a:r>
            <a:endParaRPr lang="sv-SE" sz="2700" b="1" strike="noStrike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7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ORDER BY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7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GROUP BY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7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PARTITION BY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7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SUM, </a:t>
            </a:r>
            <a:r>
              <a:rPr lang="sv-SE" sz="27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MAX, AVG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7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SUB QUERIES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7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JOINS</a:t>
            </a:r>
          </a:p>
          <a:p>
            <a:endParaRPr lang="sv-SE" sz="27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16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20F86581-B1C1-7A71-4BB8-21DF4C2C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865" y="5215783"/>
            <a:ext cx="1851506" cy="12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50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       För att klara av denna hemläxa krävs en viss kunskap inom 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SQL </a:t>
            </a:r>
            <a:r>
              <a:rPr lang="sv-SE" sz="27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queries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All kunskap kan hittas gratis på tex. 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Det är upp till dig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hitta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kunskapen som krävs för att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svara på följande </a:t>
            </a:r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queries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SQL Kunskap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mework &amp; Spelling Tasks | Blakedown Primary School">
            <a:extLst>
              <a:ext uri="{FF2B5EF4-FFF2-40B4-BE49-F238E27FC236}">
                <a16:creationId xmlns:a16="http://schemas.microsoft.com/office/drawing/2014/main" id="{A8C72CD0-1AD5-C85D-6266-85E3D66D6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5" y="1423652"/>
            <a:ext cx="2884545" cy="5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3C9C025-E7B2-AFCA-3A1F-CAB77983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78" y="3774382"/>
            <a:ext cx="2073625" cy="8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7BE199D-527A-2FAD-8D4C-119842AB7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360" y="3730119"/>
            <a:ext cx="96816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42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2BF2EE9-11E2-1301-4F3B-62DF3F4F95D5}"/>
              </a:ext>
            </a:extLst>
          </p:cNvPr>
          <p:cNvGrpSpPr/>
          <p:nvPr/>
        </p:nvGrpSpPr>
        <p:grpSpPr>
          <a:xfrm>
            <a:off x="3337725" y="2238230"/>
            <a:ext cx="1242980" cy="823049"/>
            <a:chOff x="483415" y="3863681"/>
            <a:chExt cx="2397816" cy="15302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A25761-9726-8231-C545-6E48D36D3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205" y="3863681"/>
              <a:ext cx="2149026" cy="118882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A037BE-CECA-BB7B-7C81-272500256A3A}"/>
                </a:ext>
              </a:extLst>
            </p:cNvPr>
            <p:cNvSpPr txBox="1"/>
            <p:nvPr/>
          </p:nvSpPr>
          <p:spPr>
            <a:xfrm>
              <a:off x="483415" y="4821671"/>
              <a:ext cx="2063204" cy="572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b="1" dirty="0" err="1">
                  <a:solidFill>
                    <a:srgbClr val="315992"/>
                  </a:solidFill>
                </a:rPr>
                <a:t>Northwind</a:t>
              </a:r>
              <a:endParaRPr lang="sv-SE" b="1" dirty="0">
                <a:solidFill>
                  <a:srgbClr val="315992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E34E8B1-6A8C-C290-CFC8-CAEBE65EF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058" y="3250032"/>
            <a:ext cx="3144431" cy="2940968"/>
          </a:xfrm>
          <a:prstGeom prst="rect">
            <a:avLst/>
          </a:prstGeom>
        </p:spPr>
      </p:pic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39"/>
            <a:ext cx="5713943" cy="426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Nu är det dags för er att bygga </a:t>
            </a:r>
          </a:p>
          <a:p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egen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Star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Schema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Databas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baserad på</a:t>
            </a:r>
          </a:p>
          <a:p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Denna gång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ska ni fokusera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på…</a:t>
            </a:r>
          </a:p>
          <a:p>
            <a:r>
              <a:rPr lang="sv-SE" sz="3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Produkter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3"/>
            <a:ext cx="5547961" cy="526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Bygg din egen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STAR Schema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med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Produkter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faktatabell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Bygg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relationer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till samtliga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Dimensionstabeller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du 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tycker känns relevanta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Importera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från </a:t>
            </a:r>
            <a:r>
              <a:rPr lang="sv-SE" sz="2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Northwind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Databasen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Ställ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minst 5 frågor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till din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databas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(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minst 2st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inkluderar </a:t>
            </a:r>
            <a:r>
              <a:rPr lang="sv-SE" sz="28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join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 Power BI skapa en enkel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Dashboard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baserad på </a:t>
            </a:r>
            <a:r>
              <a:rPr lang="sv-SE" sz="2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din data</a:t>
            </a:r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99094-6458-020F-119D-AB365B3A4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037" y="1566181"/>
            <a:ext cx="1265913" cy="1168732"/>
          </a:xfrm>
          <a:prstGeom prst="rect">
            <a:avLst/>
          </a:prstGeom>
        </p:spPr>
      </p:pic>
      <p:pic>
        <p:nvPicPr>
          <p:cNvPr id="5" name="Picture 2" descr="Homework &amp; Spelling Tasks | Blakedown Primary School">
            <a:extLst>
              <a:ext uri="{FF2B5EF4-FFF2-40B4-BE49-F238E27FC236}">
                <a16:creationId xmlns:a16="http://schemas.microsoft.com/office/drawing/2014/main" id="{C76CC5C1-21B4-3579-0251-D8ACA39A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99" y="36504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22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      Produkter</a:t>
            </a:r>
            <a:endParaRPr lang="sv-SE" sz="440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993975"/>
            <a:ext cx="5469585" cy="405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Nästa lektion får några </a:t>
            </a: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frivilliga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kommer fram och visar upp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deras arbete till klassen.</a:t>
            </a:r>
          </a:p>
          <a:p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 diskuterar och kommer med frågor och funderingar kring övning</a:t>
            </a:r>
          </a:p>
          <a:p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Max 15 minuter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per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presentation!</a:t>
            </a: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ear of class presentations is normal but can be serious. Here's how to  help.">
            <a:extLst>
              <a:ext uri="{FF2B5EF4-FFF2-40B4-BE49-F238E27FC236}">
                <a16:creationId xmlns:a16="http://schemas.microsoft.com/office/drawing/2014/main" id="{A6231BBD-6F7A-7006-EDF4-4F149271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93" y="2481942"/>
            <a:ext cx="4859384" cy="32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63353-8F42-F843-121E-60D29A637897}"/>
              </a:ext>
            </a:extLst>
          </p:cNvPr>
          <p:cNvSpPr txBox="1"/>
          <p:nvPr/>
        </p:nvSpPr>
        <p:spPr>
          <a:xfrm rot="21480000">
            <a:off x="10055029" y="251996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1" dirty="0">
                <a:latin typeface="Bradley Hand ITC" panose="03070402050302030203" pitchFamily="66" charset="0"/>
              </a:rPr>
              <a:t>Star Schema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8CE84ED-8E32-1D1B-371A-2324767FE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07" y="5147813"/>
            <a:ext cx="713060" cy="713060"/>
          </a:xfrm>
          <a:prstGeom prst="rect">
            <a:avLst/>
          </a:prstGeom>
        </p:spPr>
      </p:pic>
      <p:pic>
        <p:nvPicPr>
          <p:cNvPr id="3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E392AA68-9CB8-521C-AC47-D04C83B6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115BD-A218-A38A-39E4-BDABB0824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806" y="670608"/>
            <a:ext cx="717946" cy="6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82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417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20F86581-B1C1-7A71-4BB8-21DF4C2C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497" y="4938023"/>
            <a:ext cx="2297874" cy="153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50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är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fördelaktig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använda OLAP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databaser i samband med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Power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BI</a:t>
            </a:r>
          </a:p>
          <a:p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Detta för att öka prestanda och svarstiden på våra </a:t>
            </a:r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Dashbooards</a:t>
            </a:r>
            <a:endParaRPr lang="sv-SE" sz="27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7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Star</a:t>
            </a:r>
            <a:r>
              <a:rPr lang="sv-SE" sz="2700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Schema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database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endParaRPr lang="sv-SE" sz="27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</a:t>
            </a:r>
            <a:r>
              <a:rPr lang="sv-SE" sz="27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Snowflake</a:t>
            </a:r>
            <a:r>
              <a:rPr lang="sv-SE" sz="27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database</a:t>
            </a:r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7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</a:t>
            </a:r>
            <a:r>
              <a:rPr lang="sv-SE" sz="27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Galaxy</a:t>
            </a:r>
            <a:r>
              <a:rPr lang="sv-SE" sz="27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database</a:t>
            </a:r>
            <a:endParaRPr lang="sv-SE" sz="27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7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Power BI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E840FA-7811-6D36-36D6-4FC7818B0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257" y="3909912"/>
            <a:ext cx="600896" cy="554767"/>
          </a:xfrm>
          <a:prstGeom prst="rect">
            <a:avLst/>
          </a:prstGeom>
        </p:spPr>
      </p:pic>
      <p:pic>
        <p:nvPicPr>
          <p:cNvPr id="18" name="Picture 2" descr="How to be a snowflake, for realz. – galloblog">
            <a:extLst>
              <a:ext uri="{FF2B5EF4-FFF2-40B4-BE49-F238E27FC236}">
                <a16:creationId xmlns:a16="http://schemas.microsoft.com/office/drawing/2014/main" id="{8089CD71-C897-7F2D-6A60-EE4E5FC0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407" y="4733338"/>
            <a:ext cx="603746" cy="60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0F2DF5-9816-0C82-D15D-AD8CD65F1DE9}"/>
              </a:ext>
            </a:extLst>
          </p:cNvPr>
          <p:cNvSpPr txBox="1"/>
          <p:nvPr/>
        </p:nvSpPr>
        <p:spPr>
          <a:xfrm>
            <a:off x="6682989" y="2865509"/>
            <a:ext cx="2490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Check Me </a:t>
            </a:r>
            <a:r>
              <a:rPr lang="sv-SE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out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60035E-8E56-A7E2-146E-48741CD73E7C}"/>
              </a:ext>
            </a:extLst>
          </p:cNvPr>
          <p:cNvSpPr txBox="1"/>
          <p:nvPr/>
        </p:nvSpPr>
        <p:spPr>
          <a:xfrm>
            <a:off x="9514963" y="2865509"/>
            <a:ext cx="2490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Check Me </a:t>
            </a:r>
            <a:r>
              <a:rPr lang="sv-SE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out</a:t>
            </a:r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 </a:t>
            </a:r>
            <a:r>
              <a:rPr lang="sv-SE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too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7540A-CDD6-CA86-E091-D8CB14D27833}"/>
              </a:ext>
            </a:extLst>
          </p:cNvPr>
          <p:cNvSpPr txBox="1"/>
          <p:nvPr/>
        </p:nvSpPr>
        <p:spPr>
          <a:xfrm>
            <a:off x="6682989" y="5395500"/>
            <a:ext cx="2490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If you like the words...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B8CCCD-9614-7239-C0A2-A49DD7050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73" y="1609316"/>
            <a:ext cx="2742840" cy="11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- Free signs icons">
            <a:extLst>
              <a:ext uri="{FF2B5EF4-FFF2-40B4-BE49-F238E27FC236}">
                <a16:creationId xmlns:a16="http://schemas.microsoft.com/office/drawing/2014/main" id="{5D8979A2-84CF-2879-51D6-45E88379E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860" y="4146598"/>
            <a:ext cx="1173480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F785272F-A688-8C50-5BF5-57BFDEF17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009" y="111731"/>
            <a:ext cx="1454040" cy="14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alaxy - Wikipedia">
            <a:extLst>
              <a:ext uri="{FF2B5EF4-FFF2-40B4-BE49-F238E27FC236}">
                <a16:creationId xmlns:a16="http://schemas.microsoft.com/office/drawing/2014/main" id="{9F81BD4A-1C67-8A21-4D79-5891FBD4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762" y="5597259"/>
            <a:ext cx="634391" cy="52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925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8" y="1454040"/>
            <a:ext cx="5547961" cy="499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 Användarvänlighet: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Många </a:t>
            </a:r>
            <a:r>
              <a:rPr lang="sv-SE" sz="28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datawarehouse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plattformar är användarvänliga och erbjuder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GUI som gör det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enkelt för icke-tekniska användare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använda.</a:t>
            </a:r>
          </a:p>
          <a:p>
            <a:endParaRPr lang="sv-SE" sz="2800" b="1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6. Säkerhet: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Eftersom all data lagras på ett ställe, är det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lättare att implementera säkerhetsprotokoll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som åtkomstkontroller och kryptering.</a:t>
            </a:r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Fördelar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4"/>
            <a:ext cx="5547961" cy="447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7. Stöder BI-verktyg: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DW är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designade för analys och rapportering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fungerar därför väl med analysverktyg.</a:t>
            </a:r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8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8. Skalbarhet: </a:t>
            </a:r>
          </a:p>
          <a:p>
            <a:r>
              <a:rPr lang="sv-SE" sz="2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Datawarehouses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oftast mycket skalbara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vilket gör det enkelt att öka lagringskapaciteten när det behövs.</a:t>
            </a: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Advantages Small Schools Can Provide - Tenney School">
            <a:extLst>
              <a:ext uri="{FF2B5EF4-FFF2-40B4-BE49-F238E27FC236}">
                <a16:creationId xmlns:a16="http://schemas.microsoft.com/office/drawing/2014/main" id="{B160096A-43F2-11F9-6612-E350F7911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0" y="141909"/>
            <a:ext cx="3054426" cy="14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43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8" y="1454040"/>
            <a:ext cx="5547961" cy="235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9. Optimerad för läsning/analys: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Till skillnad från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OLTP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databaser, är DW optimerade för att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snabbt svara på komplexa förfrågningar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analyser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Fördelar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4123227"/>
            <a:ext cx="5547961" cy="237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10. Kostnadsbesparing: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Genom att snabbt ge insikter som kan förbättra affärsverksamheten och strategin, kan ett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DW i längden leda till kostnadsbesparingar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Advantages Small Schools Can Provide - Tenney School">
            <a:extLst>
              <a:ext uri="{FF2B5EF4-FFF2-40B4-BE49-F238E27FC236}">
                <a16:creationId xmlns:a16="http://schemas.microsoft.com/office/drawing/2014/main" id="{B160096A-43F2-11F9-6612-E350F7911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0" y="141909"/>
            <a:ext cx="3054426" cy="14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alyze COVID-19 Business Impact | 6 Dashboard Templates from Tableau  Partners">
            <a:extLst>
              <a:ext uri="{FF2B5EF4-FFF2-40B4-BE49-F238E27FC236}">
                <a16:creationId xmlns:a16="http://schemas.microsoft.com/office/drawing/2014/main" id="{4F9E5D76-7214-7743-8844-DC2B7A14F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6" y="3685390"/>
            <a:ext cx="3840477" cy="274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82;p21">
            <a:extLst>
              <a:ext uri="{FF2B5EF4-FFF2-40B4-BE49-F238E27FC236}">
                <a16:creationId xmlns:a16="http://schemas.microsoft.com/office/drawing/2014/main" id="{C35421CE-F5C0-7E35-4772-5775E9E4FD90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4" name="Picture 6" descr="4 Reasons to Start Saving - Billings Federal Credit Union">
            <a:extLst>
              <a:ext uri="{FF2B5EF4-FFF2-40B4-BE49-F238E27FC236}">
                <a16:creationId xmlns:a16="http://schemas.microsoft.com/office/drawing/2014/main" id="{80427848-E254-5683-884C-C4B50AC4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53" y="1478879"/>
            <a:ext cx="4575321" cy="247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71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499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Användningsområden: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Används huvudsakligen för att hantera dagliga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transaktioner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operationer. Tex. att uppdatera lagersaldon i en webbshop.</a:t>
            </a:r>
          </a:p>
          <a:p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Struktur: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Är ofta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normaliserade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minska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redundans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förbättra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data-integritet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Detta leder till många tabeller och </a:t>
            </a:r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kräver ofta komplexa JOIN-operationer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få fullständig data.</a:t>
            </a:r>
          </a:p>
          <a:p>
            <a:endParaRPr lang="sv-SE" sz="2700" b="1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OLTP? (</a:t>
            </a:r>
            <a:r>
              <a:rPr lang="sv-SE" sz="44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sv-SE" sz="44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ine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ransaction </a:t>
            </a:r>
            <a:r>
              <a:rPr lang="sv-SE" sz="4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rocessing):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3"/>
            <a:ext cx="5547961" cy="49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Prestanda: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Dessa databaser är optimerade för snabba, små transaktioner där latens är viktiga faktorer.</a:t>
            </a:r>
          </a:p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Indexering: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Använder oftast enstaka index för att förbättra prestandan av individuella förfrågningar (tex. Sök på kundnamn).</a:t>
            </a:r>
          </a:p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Datamängd: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Generellt mindre i storlek jämfört med </a:t>
            </a:r>
            <a:r>
              <a:rPr lang="sv-SE" sz="27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datawarehouses</a:t>
            </a:r>
            <a:endParaRPr lang="sv-SE" sz="27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32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722206" y="1454040"/>
            <a:ext cx="5713943" cy="499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Användningsområden: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Vanligtvis används av affärs-analysverktyg som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Power BI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Tableau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osv. för att generera rapporter, dashboards och utföra analyser.</a:t>
            </a:r>
          </a:p>
          <a:p>
            <a:r>
              <a:rPr lang="sv-SE" sz="27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Struktur: </a:t>
            </a:r>
          </a:p>
          <a:p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Använder vanligtvis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stjärn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snöflingascheman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organisera data i fakta och dimensions-tabeller. Detta leder till </a:t>
            </a:r>
            <a:r>
              <a:rPr lang="sv-SE" sz="27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mindre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tabeller och </a:t>
            </a:r>
            <a:r>
              <a:rPr lang="sv-SE" sz="27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mindre komplexa JOIN-operationer</a:t>
            </a:r>
            <a:r>
              <a:rPr lang="sv-SE" sz="27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endParaRPr lang="sv-SE" sz="2700" b="1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OLAP? (</a:t>
            </a:r>
            <a:r>
              <a:rPr lang="sv-SE" sz="44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sv-SE" sz="44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ine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nalytical</a:t>
            </a:r>
            <a:r>
              <a:rPr lang="sv-SE" sz="4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rocessing):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4"/>
            <a:ext cx="5547961" cy="392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Prestanda: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 är designade för att möjliggöra komplexa analyser, inklusive flera dimensioner och aggregatfunktioner.</a:t>
            </a:r>
          </a:p>
          <a:p>
            <a:r>
              <a:rPr lang="sv-SE" sz="27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Optimerade för: </a:t>
            </a:r>
          </a:p>
          <a:p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OLAP-databaser är optimerade för att hantera och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analysera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stora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7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mängder</a:t>
            </a:r>
            <a:r>
              <a:rPr lang="sv-SE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data för affärsanalys och beslutsfattande.</a:t>
            </a:r>
          </a:p>
        </p:txBody>
      </p:sp>
      <p:pic>
        <p:nvPicPr>
          <p:cNvPr id="9" name="Picture 2" descr="Data Warehouse Icon Symbol Design Vector Illustration Technology Solution  Tend Concept Design Stock Illustration - Download Image Now - iStock">
            <a:extLst>
              <a:ext uri="{FF2B5EF4-FFF2-40B4-BE49-F238E27FC236}">
                <a16:creationId xmlns:a16="http://schemas.microsoft.com/office/drawing/2014/main" id="{CAD38C82-D8D9-737C-2834-97773B47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52" y="0"/>
            <a:ext cx="1505974" cy="15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8CA3B-D619-A24D-8C84-10A1117FE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028" y="5287707"/>
            <a:ext cx="946092" cy="873462"/>
          </a:xfrm>
          <a:prstGeom prst="rect">
            <a:avLst/>
          </a:prstGeom>
        </p:spPr>
      </p:pic>
      <p:pic>
        <p:nvPicPr>
          <p:cNvPr id="8" name="Picture 2" descr="How to be a snowflake, for realz. – galloblog">
            <a:extLst>
              <a:ext uri="{FF2B5EF4-FFF2-40B4-BE49-F238E27FC236}">
                <a16:creationId xmlns:a16="http://schemas.microsoft.com/office/drawing/2014/main" id="{22CB8F99-49C8-2B78-41AC-404758899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80" y="5279606"/>
            <a:ext cx="881563" cy="88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34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Varför DW?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475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10489</TotalTime>
  <Words>3844</Words>
  <Application>Microsoft Office PowerPoint</Application>
  <PresentationFormat>Widescreen</PresentationFormat>
  <Paragraphs>655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Baguet Script</vt:lpstr>
      <vt:lpstr>Bradley Hand ITC</vt:lpstr>
      <vt:lpstr>Calibri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Chalk</cp:lastModifiedBy>
  <cp:revision>26</cp:revision>
  <dcterms:created xsi:type="dcterms:W3CDTF">2020-11-22T13:16:43Z</dcterms:created>
  <dcterms:modified xsi:type="dcterms:W3CDTF">2024-05-08T05:08:48Z</dcterms:modified>
</cp:coreProperties>
</file>